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6"/>
  </p:notesMasterIdLst>
  <p:handoutMasterIdLst>
    <p:handoutMasterId r:id="rId47"/>
  </p:handoutMasterIdLst>
  <p:sldIdLst>
    <p:sldId id="334" r:id="rId2"/>
    <p:sldId id="257" r:id="rId3"/>
    <p:sldId id="273" r:id="rId4"/>
    <p:sldId id="274" r:id="rId5"/>
    <p:sldId id="275" r:id="rId6"/>
    <p:sldId id="272" r:id="rId7"/>
    <p:sldId id="260" r:id="rId8"/>
    <p:sldId id="276" r:id="rId9"/>
    <p:sldId id="277" r:id="rId10"/>
    <p:sldId id="278" r:id="rId11"/>
    <p:sldId id="279" r:id="rId12"/>
    <p:sldId id="280" r:id="rId13"/>
    <p:sldId id="299"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300" r:id="rId32"/>
    <p:sldId id="301" r:id="rId33"/>
    <p:sldId id="302" r:id="rId34"/>
    <p:sldId id="303" r:id="rId35"/>
    <p:sldId id="304" r:id="rId36"/>
    <p:sldId id="305" r:id="rId37"/>
    <p:sldId id="306" r:id="rId38"/>
    <p:sldId id="307" r:id="rId39"/>
    <p:sldId id="308" r:id="rId40"/>
    <p:sldId id="309" r:id="rId41"/>
    <p:sldId id="310" r:id="rId42"/>
    <p:sldId id="311" r:id="rId43"/>
    <p:sldId id="312" r:id="rId44"/>
    <p:sldId id="313" r:id="rId4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344" autoAdjust="0"/>
    <p:restoredTop sz="93969" autoAdjust="0"/>
  </p:normalViewPr>
  <p:slideViewPr>
    <p:cSldViewPr>
      <p:cViewPr varScale="1">
        <p:scale>
          <a:sx n="78" d="100"/>
          <a:sy n="78" d="100"/>
        </p:scale>
        <p:origin x="941"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4DF315B-9EC3-33E4-29DB-22D6116DD1FF}"/>
              </a:ext>
            </a:extLst>
          </p:cNvPr>
          <p:cNvSpPr>
            <a:spLocks noGrp="1"/>
          </p:cNvSpPr>
          <p:nvPr>
            <p:ph type="hdr" sz="quarter"/>
          </p:nvPr>
        </p:nvSpPr>
        <p:spPr>
          <a:xfrm>
            <a:off x="0" y="0"/>
            <a:ext cx="2971800" cy="457200"/>
          </a:xfrm>
          <a:prstGeom prst="rect">
            <a:avLst/>
          </a:prstGeom>
        </p:spPr>
        <p:txBody>
          <a:bodyPr vert="horz" rtlCol="0"/>
          <a:lstStyle>
            <a:lvl1pPr algn="l" fontAlgn="auto">
              <a:spcBef>
                <a:spcPts val="0"/>
              </a:spcBef>
              <a:spcAft>
                <a:spcPts val="0"/>
              </a:spcAft>
              <a:defRPr sz="1200">
                <a:latin typeface="+mn-lt"/>
              </a:defRPr>
            </a:lvl1pPr>
            <a:extLst/>
          </a:lstStyle>
          <a:p>
            <a:pPr>
              <a:defRPr/>
            </a:pPr>
            <a:endParaRPr lang="en-US"/>
          </a:p>
        </p:txBody>
      </p:sp>
      <p:sp>
        <p:nvSpPr>
          <p:cNvPr id="3" name="Rectangle 3">
            <a:extLst>
              <a:ext uri="{FF2B5EF4-FFF2-40B4-BE49-F238E27FC236}">
                <a16:creationId xmlns:a16="http://schemas.microsoft.com/office/drawing/2014/main" id="{92379CC7-667B-8256-4C55-12E969456D1C}"/>
              </a:ext>
            </a:extLst>
          </p:cNvPr>
          <p:cNvSpPr>
            <a:spLocks noGrp="1"/>
          </p:cNvSpPr>
          <p:nvPr>
            <p:ph type="dt" sz="quarter" idx="1"/>
          </p:nvPr>
        </p:nvSpPr>
        <p:spPr>
          <a:xfrm>
            <a:off x="3884613" y="0"/>
            <a:ext cx="2971800" cy="457200"/>
          </a:xfrm>
          <a:prstGeom prst="rect">
            <a:avLst/>
          </a:prstGeom>
        </p:spPr>
        <p:txBody>
          <a:bodyPr vert="horz" rtlCol="0"/>
          <a:lstStyle>
            <a:lvl1pPr algn="r" fontAlgn="auto">
              <a:spcBef>
                <a:spcPts val="0"/>
              </a:spcBef>
              <a:spcAft>
                <a:spcPts val="0"/>
              </a:spcAft>
              <a:defRPr sz="1200" smtClean="0">
                <a:latin typeface="+mn-lt"/>
              </a:defRPr>
            </a:lvl1pPr>
            <a:extLst/>
          </a:lstStyle>
          <a:p>
            <a:pPr>
              <a:defRPr/>
            </a:pPr>
            <a:fld id="{C5980BFB-921B-48F3-AC98-CA954426850E}" type="datetimeFigureOut">
              <a:rPr lang="en-US"/>
              <a:pPr>
                <a:defRPr/>
              </a:pPr>
              <a:t>12/27/2023</a:t>
            </a:fld>
            <a:endParaRPr lang="en-US"/>
          </a:p>
        </p:txBody>
      </p:sp>
      <p:sp>
        <p:nvSpPr>
          <p:cNvPr id="4" name="Rectangle 4">
            <a:extLst>
              <a:ext uri="{FF2B5EF4-FFF2-40B4-BE49-F238E27FC236}">
                <a16:creationId xmlns:a16="http://schemas.microsoft.com/office/drawing/2014/main" id="{44788B92-10EA-21AB-4B35-A7500212AF35}"/>
              </a:ext>
            </a:extLst>
          </p:cNvPr>
          <p:cNvSpPr>
            <a:spLocks noGrp="1"/>
          </p:cNvSpPr>
          <p:nvPr>
            <p:ph type="ftr" sz="quarter" idx="2"/>
          </p:nvPr>
        </p:nvSpPr>
        <p:spPr>
          <a:xfrm>
            <a:off x="0" y="8685213"/>
            <a:ext cx="2971800" cy="457200"/>
          </a:xfrm>
          <a:prstGeom prst="rect">
            <a:avLst/>
          </a:prstGeom>
        </p:spPr>
        <p:txBody>
          <a:bodyPr vert="horz" rtlCol="0" anchor="b"/>
          <a:lstStyle>
            <a:lvl1pPr algn="l" fontAlgn="auto">
              <a:spcBef>
                <a:spcPts val="0"/>
              </a:spcBef>
              <a:spcAft>
                <a:spcPts val="0"/>
              </a:spcAft>
              <a:defRPr sz="1200">
                <a:latin typeface="+mn-lt"/>
              </a:defRPr>
            </a:lvl1pPr>
            <a:extLst/>
          </a:lstStyle>
          <a:p>
            <a:pPr>
              <a:defRPr/>
            </a:pPr>
            <a:endParaRPr lang="en-US"/>
          </a:p>
        </p:txBody>
      </p:sp>
      <p:sp>
        <p:nvSpPr>
          <p:cNvPr id="5" name="Rectangle 5">
            <a:extLst>
              <a:ext uri="{FF2B5EF4-FFF2-40B4-BE49-F238E27FC236}">
                <a16:creationId xmlns:a16="http://schemas.microsoft.com/office/drawing/2014/main" id="{B586DE39-84A4-3668-EFBB-C62CD08DCF04}"/>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8C277A20-7B72-4607-9E1A-27691EB83547}"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C932D68-5009-7551-F441-CC55E5C820A9}"/>
              </a:ext>
            </a:extLst>
          </p:cNvPr>
          <p:cNvSpPr>
            <a:spLocks noGrp="1"/>
          </p:cNvSpPr>
          <p:nvPr>
            <p:ph type="hdr" sz="quarter"/>
          </p:nvPr>
        </p:nvSpPr>
        <p:spPr>
          <a:xfrm>
            <a:off x="0" y="0"/>
            <a:ext cx="2971800" cy="457200"/>
          </a:xfrm>
          <a:prstGeom prst="rect">
            <a:avLst/>
          </a:prstGeom>
        </p:spPr>
        <p:txBody>
          <a:bodyPr vert="horz" rtlCol="0"/>
          <a:lstStyle>
            <a:lvl1pPr algn="l" fontAlgn="auto">
              <a:spcBef>
                <a:spcPts val="0"/>
              </a:spcBef>
              <a:spcAft>
                <a:spcPts val="0"/>
              </a:spcAft>
              <a:defRPr sz="1200">
                <a:latin typeface="+mn-lt"/>
              </a:defRPr>
            </a:lvl1pPr>
            <a:extLst/>
          </a:lstStyle>
          <a:p>
            <a:pPr>
              <a:defRPr/>
            </a:pPr>
            <a:endParaRPr lang="en-US"/>
          </a:p>
        </p:txBody>
      </p:sp>
      <p:sp>
        <p:nvSpPr>
          <p:cNvPr id="3" name="Rectangle 3">
            <a:extLst>
              <a:ext uri="{FF2B5EF4-FFF2-40B4-BE49-F238E27FC236}">
                <a16:creationId xmlns:a16="http://schemas.microsoft.com/office/drawing/2014/main" id="{27905001-B89E-D63C-C122-27DB33D32238}"/>
              </a:ext>
            </a:extLst>
          </p:cNvPr>
          <p:cNvSpPr>
            <a:spLocks noGrp="1"/>
          </p:cNvSpPr>
          <p:nvPr>
            <p:ph type="dt" idx="1"/>
          </p:nvPr>
        </p:nvSpPr>
        <p:spPr>
          <a:xfrm>
            <a:off x="3884613" y="0"/>
            <a:ext cx="2971800" cy="457200"/>
          </a:xfrm>
          <a:prstGeom prst="rect">
            <a:avLst/>
          </a:prstGeom>
        </p:spPr>
        <p:txBody>
          <a:bodyPr vert="horz" rtlCol="0"/>
          <a:lstStyle>
            <a:lvl1pPr algn="r" fontAlgn="auto">
              <a:spcBef>
                <a:spcPts val="0"/>
              </a:spcBef>
              <a:spcAft>
                <a:spcPts val="0"/>
              </a:spcAft>
              <a:defRPr sz="1200" smtClean="0">
                <a:latin typeface="+mn-lt"/>
              </a:defRPr>
            </a:lvl1pPr>
            <a:extLst/>
          </a:lstStyle>
          <a:p>
            <a:pPr>
              <a:defRPr/>
            </a:pPr>
            <a:fld id="{3178CD23-BC2A-4879-86A2-8A30B3382A5C}" type="datetimeFigureOut">
              <a:rPr lang="en-US"/>
              <a:pPr>
                <a:defRPr/>
              </a:pPr>
              <a:t>12/27/2023</a:t>
            </a:fld>
            <a:endParaRPr lang="en-US"/>
          </a:p>
        </p:txBody>
      </p:sp>
      <p:sp>
        <p:nvSpPr>
          <p:cNvPr id="4" name="Rectangle 4">
            <a:extLst>
              <a:ext uri="{FF2B5EF4-FFF2-40B4-BE49-F238E27FC236}">
                <a16:creationId xmlns:a16="http://schemas.microsoft.com/office/drawing/2014/main" id="{71F74377-FD76-7914-A7DE-A5801965E1F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pPr lvl="0"/>
            <a:endParaRPr lang="en-US" noProof="0"/>
          </a:p>
        </p:txBody>
      </p:sp>
      <p:sp>
        <p:nvSpPr>
          <p:cNvPr id="5" name="Rectangle 5">
            <a:extLst>
              <a:ext uri="{FF2B5EF4-FFF2-40B4-BE49-F238E27FC236}">
                <a16:creationId xmlns:a16="http://schemas.microsoft.com/office/drawing/2014/main" id="{2D2F2FDE-3518-4144-8354-6798DF5458C2}"/>
              </a:ext>
            </a:extLst>
          </p:cNvPr>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Rectangle 6">
            <a:extLst>
              <a:ext uri="{FF2B5EF4-FFF2-40B4-BE49-F238E27FC236}">
                <a16:creationId xmlns:a16="http://schemas.microsoft.com/office/drawing/2014/main" id="{970C399E-170A-62E5-94C2-A9F0B9D87B70}"/>
              </a:ext>
            </a:extLst>
          </p:cNvPr>
          <p:cNvSpPr>
            <a:spLocks noGrp="1"/>
          </p:cNvSpPr>
          <p:nvPr>
            <p:ph type="ftr" sz="quarter" idx="4"/>
          </p:nvPr>
        </p:nvSpPr>
        <p:spPr>
          <a:xfrm>
            <a:off x="0" y="8685213"/>
            <a:ext cx="2971800" cy="457200"/>
          </a:xfrm>
          <a:prstGeom prst="rect">
            <a:avLst/>
          </a:prstGeom>
        </p:spPr>
        <p:txBody>
          <a:bodyPr vert="horz" rtlCol="0" anchor="b"/>
          <a:lstStyle>
            <a:lvl1pPr algn="l" fontAlgn="auto">
              <a:spcBef>
                <a:spcPts val="0"/>
              </a:spcBef>
              <a:spcAft>
                <a:spcPts val="0"/>
              </a:spcAft>
              <a:defRPr sz="1200">
                <a:latin typeface="+mn-lt"/>
              </a:defRPr>
            </a:lvl1pPr>
            <a:extLst/>
          </a:lstStyle>
          <a:p>
            <a:pPr>
              <a:defRPr/>
            </a:pPr>
            <a:endParaRPr lang="en-US"/>
          </a:p>
        </p:txBody>
      </p:sp>
      <p:sp>
        <p:nvSpPr>
          <p:cNvPr id="7" name="Rectangle 7">
            <a:extLst>
              <a:ext uri="{FF2B5EF4-FFF2-40B4-BE49-F238E27FC236}">
                <a16:creationId xmlns:a16="http://schemas.microsoft.com/office/drawing/2014/main" id="{D2803999-74D0-8429-C00F-31838AAAB46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52F2BB09-EDD5-4389-9E84-204E90DCFA5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6340DF77-B1BF-067F-BA51-7715F247B9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Rectangle 3">
            <a:extLst>
              <a:ext uri="{FF2B5EF4-FFF2-40B4-BE49-F238E27FC236}">
                <a16:creationId xmlns:a16="http://schemas.microsoft.com/office/drawing/2014/main" id="{6B4ABDFC-30B7-BA80-70DB-71D429F4EA3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altLang="en-US"/>
          </a:p>
        </p:txBody>
      </p:sp>
      <p:sp>
        <p:nvSpPr>
          <p:cNvPr id="56324" name="Rectangle 4">
            <a:extLst>
              <a:ext uri="{FF2B5EF4-FFF2-40B4-BE49-F238E27FC236}">
                <a16:creationId xmlns:a16="http://schemas.microsoft.com/office/drawing/2014/main" id="{2331F6F8-7E45-C0BC-064A-E62ADD9E64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fld id="{0F7F505C-8E23-453F-9A73-7B6E3628E349}"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
            <a:extLst>
              <a:ext uri="{FF2B5EF4-FFF2-40B4-BE49-F238E27FC236}">
                <a16:creationId xmlns:a16="http://schemas.microsoft.com/office/drawing/2014/main" id="{A66D3FF9-866B-2C41-C289-A82126109C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Rectangle 2">
            <a:extLst>
              <a:ext uri="{FF2B5EF4-FFF2-40B4-BE49-F238E27FC236}">
                <a16:creationId xmlns:a16="http://schemas.microsoft.com/office/drawing/2014/main" id="{2E8065D3-9FE9-2D8B-D76F-052E8D47F6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altLang="en-US"/>
          </a:p>
        </p:txBody>
      </p:sp>
      <p:sp>
        <p:nvSpPr>
          <p:cNvPr id="57348" name="Rectangle 3">
            <a:extLst>
              <a:ext uri="{FF2B5EF4-FFF2-40B4-BE49-F238E27FC236}">
                <a16:creationId xmlns:a16="http://schemas.microsoft.com/office/drawing/2014/main" id="{D882599E-AC17-9B07-A021-43E29A78119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fld id="{DC67D8AF-820D-4EBA-886F-986F71DC12EE}"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1E363B4C-B3EC-B1FF-47C4-14AFB6D504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Rectangle 3">
            <a:extLst>
              <a:ext uri="{FF2B5EF4-FFF2-40B4-BE49-F238E27FC236}">
                <a16:creationId xmlns:a16="http://schemas.microsoft.com/office/drawing/2014/main" id="{5C051AAC-B9F2-F1CC-9460-646E5FF749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altLang="en-US"/>
          </a:p>
        </p:txBody>
      </p:sp>
      <p:sp>
        <p:nvSpPr>
          <p:cNvPr id="58372" name="Rectangle 4">
            <a:extLst>
              <a:ext uri="{FF2B5EF4-FFF2-40B4-BE49-F238E27FC236}">
                <a16:creationId xmlns:a16="http://schemas.microsoft.com/office/drawing/2014/main" id="{1C2D8493-1A08-3CA2-DDD6-34B3B977C1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fld id="{0540CF65-D741-489F-A056-1EFDC8F369C9}"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7B430AE5-2C98-8EB0-79E9-3308B3DCC8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Rectangle 3">
            <a:extLst>
              <a:ext uri="{FF2B5EF4-FFF2-40B4-BE49-F238E27FC236}">
                <a16:creationId xmlns:a16="http://schemas.microsoft.com/office/drawing/2014/main" id="{3E454AED-D731-2C87-2CA6-F889FAE087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altLang="en-US"/>
          </a:p>
        </p:txBody>
      </p:sp>
      <p:sp>
        <p:nvSpPr>
          <p:cNvPr id="59396" name="Rectangle 4">
            <a:extLst>
              <a:ext uri="{FF2B5EF4-FFF2-40B4-BE49-F238E27FC236}">
                <a16:creationId xmlns:a16="http://schemas.microsoft.com/office/drawing/2014/main" id="{D0B73610-E0AF-5930-E8E8-0DFC39C73E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fld id="{B253C72E-53CF-45AF-A2D8-1A63C1581BAC}"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DBCD7D22-EDE1-57C9-B419-139A4ED3F5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Rectangle 3">
            <a:extLst>
              <a:ext uri="{FF2B5EF4-FFF2-40B4-BE49-F238E27FC236}">
                <a16:creationId xmlns:a16="http://schemas.microsoft.com/office/drawing/2014/main" id="{3E09513B-629E-2901-8994-76DC35128A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altLang="en-US"/>
          </a:p>
        </p:txBody>
      </p:sp>
      <p:sp>
        <p:nvSpPr>
          <p:cNvPr id="60420" name="Rectangle 4">
            <a:extLst>
              <a:ext uri="{FF2B5EF4-FFF2-40B4-BE49-F238E27FC236}">
                <a16:creationId xmlns:a16="http://schemas.microsoft.com/office/drawing/2014/main" id="{7244B2FF-D2F7-D1AE-98A1-1718B96262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fld id="{ACB44214-123D-4E15-AE76-693048D2786D}"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3D044708-D477-2695-B20D-C659074BFA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3">
            <a:extLst>
              <a:ext uri="{FF2B5EF4-FFF2-40B4-BE49-F238E27FC236}">
                <a16:creationId xmlns:a16="http://schemas.microsoft.com/office/drawing/2014/main" id="{D0FBDE71-7C95-FBAE-295D-BA6E4A40CA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altLang="en-US"/>
          </a:p>
        </p:txBody>
      </p:sp>
      <p:sp>
        <p:nvSpPr>
          <p:cNvPr id="61444" name="Rectangle 4">
            <a:extLst>
              <a:ext uri="{FF2B5EF4-FFF2-40B4-BE49-F238E27FC236}">
                <a16:creationId xmlns:a16="http://schemas.microsoft.com/office/drawing/2014/main" id="{6A230DAC-0476-694E-DFDF-F492D2505C5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fld id="{6804D409-73AD-40BA-B8C1-F2D0B0641B27}"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BD4AEF43-F3F7-B7FA-D46D-2CE373C407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Rectangle 3">
            <a:extLst>
              <a:ext uri="{FF2B5EF4-FFF2-40B4-BE49-F238E27FC236}">
                <a16:creationId xmlns:a16="http://schemas.microsoft.com/office/drawing/2014/main" id="{DAB81C69-48CB-B047-1733-D3E33ED6C2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n-US" altLang="en-US"/>
          </a:p>
        </p:txBody>
      </p:sp>
      <p:sp>
        <p:nvSpPr>
          <p:cNvPr id="62468" name="Rectangle 4">
            <a:extLst>
              <a:ext uri="{FF2B5EF4-FFF2-40B4-BE49-F238E27FC236}">
                <a16:creationId xmlns:a16="http://schemas.microsoft.com/office/drawing/2014/main" id="{5D6E754B-F2A6-2779-9F5A-F77248E028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fld id="{EDAFC2B7-84E0-413E-AD59-84D026D0F8C3}"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pSp>
        <p:nvGrpSpPr>
          <p:cNvPr id="2" name="Group 23">
            <a:extLst>
              <a:ext uri="{FF2B5EF4-FFF2-40B4-BE49-F238E27FC236}">
                <a16:creationId xmlns:a16="http://schemas.microsoft.com/office/drawing/2014/main" id="{3C627848-BDF7-FF8B-8DAE-0B750F6AC978}"/>
              </a:ext>
            </a:extLst>
          </p:cNvPr>
          <p:cNvGrpSpPr>
            <a:grpSpLocks/>
          </p:cNvGrpSpPr>
          <p:nvPr/>
        </p:nvGrpSpPr>
        <p:grpSpPr bwMode="auto">
          <a:xfrm>
            <a:off x="14288" y="1976438"/>
            <a:ext cx="2043112" cy="533400"/>
            <a:chOff x="0" y="2000250"/>
            <a:chExt cx="3733800" cy="533400"/>
          </a:xfrm>
        </p:grpSpPr>
        <p:sp>
          <p:nvSpPr>
            <p:cNvPr id="3" name="Rectangle 14">
              <a:extLst>
                <a:ext uri="{FF2B5EF4-FFF2-40B4-BE49-F238E27FC236}">
                  <a16:creationId xmlns:a16="http://schemas.microsoft.com/office/drawing/2014/main" id="{F8FD232F-2EF3-7352-78FF-508C0A3C3DF1}"/>
                </a:ext>
              </a:extLst>
            </p:cNvPr>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en-US"/>
            </a:p>
          </p:txBody>
        </p:sp>
        <p:sp>
          <p:nvSpPr>
            <p:cNvPr id="4" name="Rectangle 14">
              <a:extLst>
                <a:ext uri="{FF2B5EF4-FFF2-40B4-BE49-F238E27FC236}">
                  <a16:creationId xmlns:a16="http://schemas.microsoft.com/office/drawing/2014/main" id="{15C7FDD5-DB82-21BB-E97E-782369EB227F}"/>
                </a:ext>
              </a:extLst>
            </p:cNvPr>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endParaRPr lang="en-US"/>
            </a:p>
          </p:txBody>
        </p:sp>
        <p:sp>
          <p:nvSpPr>
            <p:cNvPr id="5" name="Rectangle 14">
              <a:extLst>
                <a:ext uri="{FF2B5EF4-FFF2-40B4-BE49-F238E27FC236}">
                  <a16:creationId xmlns:a16="http://schemas.microsoft.com/office/drawing/2014/main" id="{84BB3954-FF3F-CA35-4F07-1A3F7EE6899A}"/>
                </a:ext>
              </a:extLst>
            </p:cNvPr>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a:p>
          </p:txBody>
        </p:sp>
        <p:sp>
          <p:nvSpPr>
            <p:cNvPr id="6" name="Rectangle 14">
              <a:extLst>
                <a:ext uri="{FF2B5EF4-FFF2-40B4-BE49-F238E27FC236}">
                  <a16:creationId xmlns:a16="http://schemas.microsoft.com/office/drawing/2014/main" id="{15391CA5-A588-8509-01AD-80E7FFCEFD1F}"/>
                </a:ext>
              </a:extLst>
            </p:cNvPr>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endParaRPr lang="en-US"/>
            </a:p>
          </p:txBody>
        </p:sp>
        <p:sp>
          <p:nvSpPr>
            <p:cNvPr id="7" name="Rectangle 14">
              <a:extLst>
                <a:ext uri="{FF2B5EF4-FFF2-40B4-BE49-F238E27FC236}">
                  <a16:creationId xmlns:a16="http://schemas.microsoft.com/office/drawing/2014/main" id="{E073F918-DA91-1E0A-D45E-D58A0FC8D9D8}"/>
                </a:ext>
              </a:extLst>
            </p:cNvPr>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en-US"/>
            </a:p>
          </p:txBody>
        </p:sp>
        <p:sp>
          <p:nvSpPr>
            <p:cNvPr id="8" name="Rectangle 14">
              <a:extLst>
                <a:ext uri="{FF2B5EF4-FFF2-40B4-BE49-F238E27FC236}">
                  <a16:creationId xmlns:a16="http://schemas.microsoft.com/office/drawing/2014/main" id="{7E15DE16-1AAD-157D-1DD0-05F58C93020B}"/>
                </a:ext>
              </a:extLst>
            </p:cNvPr>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4">
              <a:extLst>
                <a:ext uri="{FF2B5EF4-FFF2-40B4-BE49-F238E27FC236}">
                  <a16:creationId xmlns:a16="http://schemas.microsoft.com/office/drawing/2014/main" id="{314201EE-509D-6942-777E-947ED34CECC1}"/>
                </a:ext>
              </a:extLst>
            </p:cNvPr>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 name="Group 35">
            <a:extLst>
              <a:ext uri="{FF2B5EF4-FFF2-40B4-BE49-F238E27FC236}">
                <a16:creationId xmlns:a16="http://schemas.microsoft.com/office/drawing/2014/main" id="{94F3BE3C-6EF4-1D1C-8556-7A5DF9AF5B4B}"/>
              </a:ext>
            </a:extLst>
          </p:cNvPr>
          <p:cNvGrpSpPr>
            <a:grpSpLocks/>
          </p:cNvGrpSpPr>
          <p:nvPr/>
        </p:nvGrpSpPr>
        <p:grpSpPr bwMode="auto">
          <a:xfrm>
            <a:off x="8583613" y="1976438"/>
            <a:ext cx="552450" cy="542925"/>
            <a:chOff x="8667750" y="2000250"/>
            <a:chExt cx="476250" cy="542925"/>
          </a:xfrm>
        </p:grpSpPr>
        <p:sp>
          <p:nvSpPr>
            <p:cNvPr id="11" name="Rectangle 14">
              <a:extLst>
                <a:ext uri="{FF2B5EF4-FFF2-40B4-BE49-F238E27FC236}">
                  <a16:creationId xmlns:a16="http://schemas.microsoft.com/office/drawing/2014/main" id="{CF15A5C3-FDF5-51CA-2715-18ECF42C4A91}"/>
                </a:ext>
              </a:extLst>
            </p:cNvPr>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en-US"/>
            </a:p>
          </p:txBody>
        </p:sp>
        <p:sp>
          <p:nvSpPr>
            <p:cNvPr id="13" name="Rectangle 14">
              <a:extLst>
                <a:ext uri="{FF2B5EF4-FFF2-40B4-BE49-F238E27FC236}">
                  <a16:creationId xmlns:a16="http://schemas.microsoft.com/office/drawing/2014/main" id="{25BF2A9E-711D-B2E5-1B31-44E713C1F21D}"/>
                </a:ext>
              </a:extLst>
            </p:cNvPr>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endParaRPr lang="en-US"/>
            </a:p>
          </p:txBody>
        </p:sp>
        <p:sp>
          <p:nvSpPr>
            <p:cNvPr id="14" name="Rectangle 14">
              <a:extLst>
                <a:ext uri="{FF2B5EF4-FFF2-40B4-BE49-F238E27FC236}">
                  <a16:creationId xmlns:a16="http://schemas.microsoft.com/office/drawing/2014/main" id="{46F63D68-E5C3-F0E7-AC93-636FA2499048}"/>
                </a:ext>
              </a:extLst>
            </p:cNvPr>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a:p>
          </p:txBody>
        </p:sp>
        <p:sp>
          <p:nvSpPr>
            <p:cNvPr id="15" name="Rectangle 14">
              <a:extLst>
                <a:ext uri="{FF2B5EF4-FFF2-40B4-BE49-F238E27FC236}">
                  <a16:creationId xmlns:a16="http://schemas.microsoft.com/office/drawing/2014/main" id="{930F6DC6-DD1B-1229-8235-00CB9219333C}"/>
                </a:ext>
              </a:extLst>
            </p:cNvPr>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6" name="Rectangle 15">
              <a:extLst>
                <a:ext uri="{FF2B5EF4-FFF2-40B4-BE49-F238E27FC236}">
                  <a16:creationId xmlns:a16="http://schemas.microsoft.com/office/drawing/2014/main" id="{58659673-5F06-968B-9745-4A685557F720}"/>
                </a:ext>
              </a:extLst>
            </p:cNvPr>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en-US"/>
            </a:p>
          </p:txBody>
        </p:sp>
        <p:sp>
          <p:nvSpPr>
            <p:cNvPr id="17" name="Rectangle 14">
              <a:extLst>
                <a:ext uri="{FF2B5EF4-FFF2-40B4-BE49-F238E27FC236}">
                  <a16:creationId xmlns:a16="http://schemas.microsoft.com/office/drawing/2014/main" id="{8806A414-7629-C81D-06CE-85E75D4FCE75}"/>
                </a:ext>
              </a:extLst>
            </p:cNvPr>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Rectangle 14">
              <a:extLst>
                <a:ext uri="{FF2B5EF4-FFF2-40B4-BE49-F238E27FC236}">
                  <a16:creationId xmlns:a16="http://schemas.microsoft.com/office/drawing/2014/main" id="{0E6307ED-5D34-DAA9-5A3D-4800CB0B7E52}"/>
                </a:ext>
              </a:extLst>
            </p:cNvPr>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9" name="Oval 28">
            <a:extLst>
              <a:ext uri="{FF2B5EF4-FFF2-40B4-BE49-F238E27FC236}">
                <a16:creationId xmlns:a16="http://schemas.microsoft.com/office/drawing/2014/main" id="{F71A4CE7-52BA-E9B2-11DF-421B7F9A8AA5}"/>
              </a:ext>
            </a:extLst>
          </p:cNvPr>
          <p:cNvSpPr/>
          <p:nvPr userDrawn="1"/>
        </p:nvSpPr>
        <p:spPr>
          <a:xfrm>
            <a:off x="8572500" y="6038850"/>
            <a:ext cx="152400" cy="152400"/>
          </a:xfrm>
          <a:prstGeom prst="ellipse">
            <a:avLst/>
          </a:prstGeom>
          <a:effectLst/>
        </p:spPr>
        <p:style>
          <a:lnRef idx="1">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en-US" dirty="0"/>
          </a:p>
        </p:txBody>
      </p:sp>
      <p:sp>
        <p:nvSpPr>
          <p:cNvPr id="20" name="Oval 28">
            <a:extLst>
              <a:ext uri="{FF2B5EF4-FFF2-40B4-BE49-F238E27FC236}">
                <a16:creationId xmlns:a16="http://schemas.microsoft.com/office/drawing/2014/main" id="{982C1F82-5B49-C730-D01D-1CB9E2D74052}"/>
              </a:ext>
            </a:extLst>
          </p:cNvPr>
          <p:cNvSpPr/>
          <p:nvPr userDrawn="1"/>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a:p>
        </p:txBody>
      </p:sp>
      <p:sp>
        <p:nvSpPr>
          <p:cNvPr id="21" name="Oval 28">
            <a:extLst>
              <a:ext uri="{FF2B5EF4-FFF2-40B4-BE49-F238E27FC236}">
                <a16:creationId xmlns:a16="http://schemas.microsoft.com/office/drawing/2014/main" id="{B8437D98-16DB-8FB9-4C47-1F564A5E3D0F}"/>
              </a:ext>
            </a:extLst>
          </p:cNvPr>
          <p:cNvSpPr/>
          <p:nvPr userDrawn="1"/>
        </p:nvSpPr>
        <p:spPr>
          <a:xfrm>
            <a:off x="8572500" y="5476875"/>
            <a:ext cx="152400" cy="152400"/>
          </a:xfrm>
          <a:prstGeom prst="ellipse">
            <a:avLst/>
          </a:prstGeom>
          <a:effectLst/>
        </p:spPr>
        <p:style>
          <a:lnRef idx="1">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Oval 28">
            <a:extLst>
              <a:ext uri="{FF2B5EF4-FFF2-40B4-BE49-F238E27FC236}">
                <a16:creationId xmlns:a16="http://schemas.microsoft.com/office/drawing/2014/main" id="{95585A76-95D0-8CCA-97D1-D15A6F5F26FB}"/>
              </a:ext>
            </a:extLst>
          </p:cNvPr>
          <p:cNvSpPr/>
          <p:nvPr userDrawn="1"/>
        </p:nvSpPr>
        <p:spPr>
          <a:xfrm>
            <a:off x="8572500" y="5753100"/>
            <a:ext cx="152400" cy="152400"/>
          </a:xfrm>
          <a:prstGeom prst="ellipse">
            <a:avLst/>
          </a:prstGeom>
          <a:effectLst/>
        </p:spPr>
        <p:style>
          <a:lnRef idx="1">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2" name="Rectangle 3"/>
          <p:cNvSpPr>
            <a:spLocks noGrp="1"/>
          </p:cNvSpPr>
          <p:nvPr>
            <p:ph type="subTitle" idx="1"/>
          </p:nvPr>
        </p:nvSpPr>
        <p:spPr>
          <a:xfrm>
            <a:off x="457200" y="5396132"/>
            <a:ext cx="8098302" cy="762000"/>
          </a:xfrm>
        </p:spPr>
        <p:txBody>
          <a:bodyPr/>
          <a:lstStyle>
            <a:lvl1pPr marL="0" indent="0" algn="r">
              <a:buNone/>
              <a:defRPr sz="14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endParaRPr lang="en-US" dirty="0"/>
          </a:p>
        </p:txBody>
      </p:sp>
      <p:sp>
        <p:nvSpPr>
          <p:cNvPr id="33" name="Rectangle 32"/>
          <p:cNvSpPr>
            <a:spLocks noGrp="1"/>
          </p:cNvSpPr>
          <p:nvPr>
            <p:ph type="title"/>
          </p:nvPr>
        </p:nvSpPr>
        <p:spPr>
          <a:xfrm>
            <a:off x="2057400" y="281352"/>
            <a:ext cx="6509239" cy="3886200"/>
          </a:xfrm>
          <a:scene3d>
            <a:camera prst="orthographicFront"/>
            <a:lightRig rig="threePt" dir="t"/>
          </a:scene3d>
          <a:sp3d/>
        </p:spPr>
        <p:txBody>
          <a:bodyPr anchor="ctr">
            <a:normAutofit/>
          </a:bodyPr>
          <a:lstStyle>
            <a:lvl1pPr algn="ctr">
              <a:lnSpc>
                <a:spcPct val="100000"/>
              </a:lnSpc>
              <a:defRPr kumimoji="0" lang="en-US" sz="7200" b="1" i="0" u="none" strike="noStrike" kern="0" cap="none" spc="0" normalizeH="0" baseline="0" noProof="0" dirty="0" smtClean="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r>
              <a:rPr lang="en-US"/>
              <a:t>Click to edit Master title style</a:t>
            </a:r>
            <a:endParaRPr lang="en-US" dirty="0"/>
          </a:p>
        </p:txBody>
      </p:sp>
      <p:sp>
        <p:nvSpPr>
          <p:cNvPr id="23" name="Rectangle 34">
            <a:extLst>
              <a:ext uri="{FF2B5EF4-FFF2-40B4-BE49-F238E27FC236}">
                <a16:creationId xmlns:a16="http://schemas.microsoft.com/office/drawing/2014/main" id="{C72CADBD-2D16-5793-6BE3-F1E9C7D7619B}"/>
              </a:ext>
            </a:extLst>
          </p:cNvPr>
          <p:cNvSpPr>
            <a:spLocks noGrp="1"/>
          </p:cNvSpPr>
          <p:nvPr>
            <p:ph type="dt" sz="half" idx="10"/>
          </p:nvPr>
        </p:nvSpPr>
        <p:spPr/>
        <p:txBody>
          <a:bodyPr rtlCol="0"/>
          <a:lstStyle>
            <a:lvl1pPr>
              <a:defRPr/>
            </a:lvl1pPr>
          </a:lstStyle>
          <a:p>
            <a:pPr>
              <a:defRPr/>
            </a:pPr>
            <a:fld id="{BF18C1EF-CCF2-4693-9565-59EED7921FC1}" type="datetimeFigureOut">
              <a:rPr lang="en-US"/>
              <a:pPr>
                <a:defRPr/>
              </a:pPr>
              <a:t>12/27/2023</a:t>
            </a:fld>
            <a:endParaRPr lang="en-US"/>
          </a:p>
        </p:txBody>
      </p:sp>
      <p:sp>
        <p:nvSpPr>
          <p:cNvPr id="24" name="Rectangle 35">
            <a:extLst>
              <a:ext uri="{FF2B5EF4-FFF2-40B4-BE49-F238E27FC236}">
                <a16:creationId xmlns:a16="http://schemas.microsoft.com/office/drawing/2014/main" id="{4AF06A35-787D-EEA1-7C89-44E38226C2BB}"/>
              </a:ext>
            </a:extLst>
          </p:cNvPr>
          <p:cNvSpPr>
            <a:spLocks noGrp="1"/>
          </p:cNvSpPr>
          <p:nvPr>
            <p:ph type="sldNum" sz="quarter" idx="11"/>
          </p:nvPr>
        </p:nvSpPr>
        <p:spPr/>
        <p:txBody>
          <a:bodyPr/>
          <a:lstStyle>
            <a:lvl1pPr>
              <a:defRPr/>
            </a:lvl1pPr>
          </a:lstStyle>
          <a:p>
            <a:fld id="{D896A111-896C-4462-8BA3-96FE3064FE93}" type="slidenum">
              <a:rPr lang="en-US" altLang="en-US"/>
              <a:pPr/>
              <a:t>‹#›</a:t>
            </a:fld>
            <a:endParaRPr lang="en-US" altLang="en-US"/>
          </a:p>
        </p:txBody>
      </p:sp>
      <p:sp>
        <p:nvSpPr>
          <p:cNvPr id="25" name="Rectangle 36">
            <a:extLst>
              <a:ext uri="{FF2B5EF4-FFF2-40B4-BE49-F238E27FC236}">
                <a16:creationId xmlns:a16="http://schemas.microsoft.com/office/drawing/2014/main" id="{682FA2CB-FF80-167C-A763-B48D2B38C923}"/>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47171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0" name="Rectangle 3"/>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Rectangle 14"/>
          <p:cNvSpPr>
            <a:spLocks noGrp="1"/>
          </p:cNvSpPr>
          <p:nvPr>
            <p:ph type="title"/>
          </p:nvPr>
        </p:nvSpPr>
        <p:spPr/>
        <p:txBody>
          <a:bodyPr rtlCol="0"/>
          <a:lstStyle/>
          <a:p>
            <a:r>
              <a:rPr lang="en-US"/>
              <a:t>Click to edit Master title style</a:t>
            </a:r>
          </a:p>
        </p:txBody>
      </p:sp>
      <p:sp>
        <p:nvSpPr>
          <p:cNvPr id="2" name="Rectangle 10">
            <a:extLst>
              <a:ext uri="{FF2B5EF4-FFF2-40B4-BE49-F238E27FC236}">
                <a16:creationId xmlns:a16="http://schemas.microsoft.com/office/drawing/2014/main" id="{7571F55C-225E-EFB6-D4C0-1E9019DC5377}"/>
              </a:ext>
            </a:extLst>
          </p:cNvPr>
          <p:cNvSpPr>
            <a:spLocks noGrp="1"/>
          </p:cNvSpPr>
          <p:nvPr>
            <p:ph type="dt" sz="half" idx="10"/>
          </p:nvPr>
        </p:nvSpPr>
        <p:spPr/>
        <p:txBody>
          <a:bodyPr rtlCol="0"/>
          <a:lstStyle>
            <a:lvl1pPr>
              <a:defRPr/>
            </a:lvl1pPr>
          </a:lstStyle>
          <a:p>
            <a:pPr>
              <a:defRPr/>
            </a:pPr>
            <a:fld id="{971066F5-7880-41A3-BE8A-82A767857616}" type="datetimeFigureOut">
              <a:rPr lang="en-US"/>
              <a:pPr>
                <a:defRPr/>
              </a:pPr>
              <a:t>12/27/2023</a:t>
            </a:fld>
            <a:endParaRPr lang="en-US"/>
          </a:p>
        </p:txBody>
      </p:sp>
      <p:sp>
        <p:nvSpPr>
          <p:cNvPr id="3" name="Rectangle 11">
            <a:extLst>
              <a:ext uri="{FF2B5EF4-FFF2-40B4-BE49-F238E27FC236}">
                <a16:creationId xmlns:a16="http://schemas.microsoft.com/office/drawing/2014/main" id="{B5D9D10D-F090-E9AC-3131-9D64E408174D}"/>
              </a:ext>
            </a:extLst>
          </p:cNvPr>
          <p:cNvSpPr>
            <a:spLocks noGrp="1"/>
          </p:cNvSpPr>
          <p:nvPr>
            <p:ph type="sldNum" sz="quarter" idx="11"/>
          </p:nvPr>
        </p:nvSpPr>
        <p:spPr/>
        <p:txBody>
          <a:bodyPr/>
          <a:lstStyle>
            <a:lvl1pPr>
              <a:defRPr/>
            </a:lvl1pPr>
          </a:lstStyle>
          <a:p>
            <a:fld id="{A41B230C-88C4-498F-9971-CFD8143DED33}" type="slidenum">
              <a:rPr lang="en-US" altLang="en-US"/>
              <a:pPr/>
              <a:t>‹#›</a:t>
            </a:fld>
            <a:endParaRPr lang="en-US" altLang="en-US"/>
          </a:p>
        </p:txBody>
      </p:sp>
      <p:sp>
        <p:nvSpPr>
          <p:cNvPr id="4" name="Rectangle 12">
            <a:extLst>
              <a:ext uri="{FF2B5EF4-FFF2-40B4-BE49-F238E27FC236}">
                <a16:creationId xmlns:a16="http://schemas.microsoft.com/office/drawing/2014/main" id="{5C81EC6F-2239-3047-9BCC-CD7A877CBFC6}"/>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377977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7" name="Rectangle 6"/>
          <p:cNvSpPr>
            <a:spLocks noGrp="1"/>
          </p:cNvSpPr>
          <p:nvPr>
            <p:ph type="title"/>
          </p:nvPr>
        </p:nvSpPr>
        <p:spPr>
          <a:xfrm>
            <a:off x="228600" y="1676400"/>
            <a:ext cx="8229600" cy="1143000"/>
          </a:xfrm>
        </p:spPr>
        <p:txBody>
          <a:bodyPr rtlCol="0" anchor="ctr">
            <a:normAutofit/>
          </a:bodyPr>
          <a:lstStyle>
            <a:lvl1pPr>
              <a:defRPr kumimoji="0" sz="4800" b="1" i="0" u="none" strike="noStrike" kern="0" cap="none" spc="0" normalizeH="0" baseline="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Trebuchet MS"/>
                <a:ea typeface="+mj-ea"/>
                <a:cs typeface="+mj-cs"/>
              </a:defRPr>
            </a:lvl1pPr>
            <a:extLst/>
          </a:lstStyle>
          <a:p>
            <a:r>
              <a:rPr lang="en-US"/>
              <a:t>Click to edit Master title style</a:t>
            </a:r>
            <a:endParaRPr lang="en-US" dirty="0"/>
          </a:p>
        </p:txBody>
      </p:sp>
      <p:sp>
        <p:nvSpPr>
          <p:cNvPr id="2" name="Rectangle 3">
            <a:extLst>
              <a:ext uri="{FF2B5EF4-FFF2-40B4-BE49-F238E27FC236}">
                <a16:creationId xmlns:a16="http://schemas.microsoft.com/office/drawing/2014/main" id="{563DEB45-60F3-94E4-B6B7-6F34FF237912}"/>
              </a:ext>
            </a:extLst>
          </p:cNvPr>
          <p:cNvSpPr>
            <a:spLocks noGrp="1"/>
          </p:cNvSpPr>
          <p:nvPr>
            <p:ph type="dt" sz="half" idx="10"/>
          </p:nvPr>
        </p:nvSpPr>
        <p:spPr/>
        <p:txBody>
          <a:bodyPr rtlCol="0"/>
          <a:lstStyle>
            <a:lvl1pPr>
              <a:defRPr/>
            </a:lvl1pPr>
          </a:lstStyle>
          <a:p>
            <a:pPr>
              <a:defRPr/>
            </a:pPr>
            <a:fld id="{2622E67E-598F-4E25-888A-CBAEE3CC4836}" type="datetimeFigureOut">
              <a:rPr lang="en-US"/>
              <a:pPr>
                <a:defRPr/>
              </a:pPr>
              <a:t>12/27/2023</a:t>
            </a:fld>
            <a:endParaRPr lang="en-US"/>
          </a:p>
        </p:txBody>
      </p:sp>
      <p:sp>
        <p:nvSpPr>
          <p:cNvPr id="3" name="Rectangle 4">
            <a:extLst>
              <a:ext uri="{FF2B5EF4-FFF2-40B4-BE49-F238E27FC236}">
                <a16:creationId xmlns:a16="http://schemas.microsoft.com/office/drawing/2014/main" id="{AA0F3A7D-F4C2-551D-D914-D3CC0695DF44}"/>
              </a:ext>
            </a:extLst>
          </p:cNvPr>
          <p:cNvSpPr>
            <a:spLocks noGrp="1"/>
          </p:cNvSpPr>
          <p:nvPr>
            <p:ph type="ftr" sz="quarter" idx="11"/>
          </p:nvPr>
        </p:nvSpPr>
        <p:spPr/>
        <p:txBody>
          <a:bodyPr rtlCol="0"/>
          <a:lstStyle>
            <a:lvl1pPr>
              <a:defRPr/>
            </a:lvl1pPr>
          </a:lstStyle>
          <a:p>
            <a:pPr>
              <a:defRPr/>
            </a:pPr>
            <a:endParaRPr lang="en-US"/>
          </a:p>
        </p:txBody>
      </p:sp>
      <p:sp>
        <p:nvSpPr>
          <p:cNvPr id="4" name="Rectangle 5">
            <a:extLst>
              <a:ext uri="{FF2B5EF4-FFF2-40B4-BE49-F238E27FC236}">
                <a16:creationId xmlns:a16="http://schemas.microsoft.com/office/drawing/2014/main" id="{95430675-4201-7CC1-4033-74040BFE6B9D}"/>
              </a:ext>
            </a:extLst>
          </p:cNvPr>
          <p:cNvSpPr>
            <a:spLocks noGrp="1"/>
          </p:cNvSpPr>
          <p:nvPr>
            <p:ph type="sldNum" sz="quarter" idx="12"/>
          </p:nvPr>
        </p:nvSpPr>
        <p:spPr/>
        <p:txBody>
          <a:bodyPr/>
          <a:lstStyle>
            <a:lvl1pPr>
              <a:defRPr/>
            </a:lvl1pPr>
          </a:lstStyle>
          <a:p>
            <a:fld id="{FD56D75E-4E0B-4DA8-AC37-116C0E8D24ED}" type="slidenum">
              <a:rPr lang="en-US" altLang="en-US"/>
              <a:pPr/>
              <a:t>‹#›</a:t>
            </a:fld>
            <a:endParaRPr lang="en-US" altLang="en-US"/>
          </a:p>
        </p:txBody>
      </p:sp>
    </p:spTree>
    <p:extLst>
      <p:ext uri="{BB962C8B-B14F-4D97-AF65-F5344CB8AC3E}">
        <p14:creationId xmlns:p14="http://schemas.microsoft.com/office/powerpoint/2010/main" val="2242778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imple Question &amp; Answer">
    <p:spTree>
      <p:nvGrpSpPr>
        <p:cNvPr id="1" name=""/>
        <p:cNvGrpSpPr/>
        <p:nvPr/>
      </p:nvGrpSpPr>
      <p:grpSpPr>
        <a:xfrm>
          <a:off x="0" y="0"/>
          <a:ext cx="0" cy="0"/>
          <a:chOff x="0" y="0"/>
          <a:chExt cx="0" cy="0"/>
        </a:xfrm>
      </p:grpSpPr>
      <p:sp>
        <p:nvSpPr>
          <p:cNvPr id="4" name="Rectangle 8"/>
          <p:cNvSpPr>
            <a:spLocks noGrp="1"/>
          </p:cNvSpPr>
          <p:nvPr>
            <p:ph type="title"/>
          </p:nvPr>
        </p:nvSpPr>
        <p:spPr>
          <a:xfrm>
            <a:off x="228600" y="457200"/>
            <a:ext cx="8229600" cy="1143000"/>
          </a:xfrm>
        </p:spPr>
        <p:txBody>
          <a:bodyPr rtlCol="0" anchor="ctr"/>
          <a:lstStyle>
            <a:lvl1pPr algn="l">
              <a:defRPr i="1">
                <a:solidFill>
                  <a:schemeClr val="tx1">
                    <a:shade val="75000"/>
                  </a:schemeClr>
                </a:solidFill>
              </a:defRPr>
            </a:lvl1pPr>
            <a:extLst/>
          </a:lstStyle>
          <a:p>
            <a:r>
              <a:rPr lang="en-US"/>
              <a:t>Click to edit Master title style</a:t>
            </a:r>
            <a:endParaRPr lang="en-US" dirty="0"/>
          </a:p>
        </p:txBody>
      </p:sp>
      <p:sp>
        <p:nvSpPr>
          <p:cNvPr id="13" name="Rectangle 13"/>
          <p:cNvSpPr>
            <a:spLocks noGrp="1"/>
          </p:cNvSpPr>
          <p:nvPr>
            <p:ph type="body" sz="quarter" idx="14"/>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a:t>Click to edit Master text styles</a:t>
            </a:r>
          </a:p>
        </p:txBody>
      </p:sp>
      <p:sp>
        <p:nvSpPr>
          <p:cNvPr id="2" name="Rectangle 3">
            <a:extLst>
              <a:ext uri="{FF2B5EF4-FFF2-40B4-BE49-F238E27FC236}">
                <a16:creationId xmlns:a16="http://schemas.microsoft.com/office/drawing/2014/main" id="{37899229-2182-6A03-C87F-4095F6D65121}"/>
              </a:ext>
            </a:extLst>
          </p:cNvPr>
          <p:cNvSpPr>
            <a:spLocks noGrp="1"/>
          </p:cNvSpPr>
          <p:nvPr>
            <p:ph type="dt" sz="half" idx="15"/>
          </p:nvPr>
        </p:nvSpPr>
        <p:spPr/>
        <p:txBody>
          <a:bodyPr/>
          <a:lstStyle>
            <a:lvl1pPr algn="r">
              <a:defRPr smtClean="0"/>
            </a:lvl1pPr>
            <a:extLst/>
          </a:lstStyle>
          <a:p>
            <a:pPr>
              <a:defRPr/>
            </a:pPr>
            <a:fld id="{BC2570EC-135E-4C27-B45E-EE7F69FD954E}" type="datetimeFigureOut">
              <a:rPr lang="en-US"/>
              <a:pPr>
                <a:defRPr/>
              </a:pPr>
              <a:t>12/27/2023</a:t>
            </a:fld>
            <a:endParaRPr lang="en-US"/>
          </a:p>
        </p:txBody>
      </p:sp>
      <p:sp>
        <p:nvSpPr>
          <p:cNvPr id="3" name="Rectangle 4">
            <a:extLst>
              <a:ext uri="{FF2B5EF4-FFF2-40B4-BE49-F238E27FC236}">
                <a16:creationId xmlns:a16="http://schemas.microsoft.com/office/drawing/2014/main" id="{D0F4B82F-8E40-3176-4451-9AB50B4E6CCD}"/>
              </a:ext>
            </a:extLst>
          </p:cNvPr>
          <p:cNvSpPr>
            <a:spLocks noGrp="1"/>
          </p:cNvSpPr>
          <p:nvPr>
            <p:ph type="ftr" sz="quarter" idx="16"/>
          </p:nvPr>
        </p:nvSpPr>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BABB046-0C7E-534E-13E3-A8294733D381}"/>
              </a:ext>
            </a:extLst>
          </p:cNvPr>
          <p:cNvSpPr>
            <a:spLocks noGrp="1"/>
          </p:cNvSpPr>
          <p:nvPr>
            <p:ph type="sldNum" sz="quarter" idx="17"/>
          </p:nvPr>
        </p:nvSpPr>
        <p:spPr/>
        <p:txBody>
          <a:bodyPr/>
          <a:lstStyle>
            <a:lvl1pPr>
              <a:defRPr/>
            </a:lvl1pPr>
          </a:lstStyle>
          <a:p>
            <a:fld id="{0676E998-95A2-462D-B7D3-1013C19ECE81}" type="slidenum">
              <a:rPr lang="en-US" altLang="en-US"/>
              <a:pPr/>
              <a:t>‹#›</a:t>
            </a:fld>
            <a:endParaRPr lang="en-US" altLang="en-US"/>
          </a:p>
        </p:txBody>
      </p:sp>
    </p:spTree>
    <p:extLst>
      <p:ext uri="{BB962C8B-B14F-4D97-AF65-F5344CB8AC3E}">
        <p14:creationId xmlns:p14="http://schemas.microsoft.com/office/powerpoint/2010/main" val="149703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etailed Question &amp; Answer">
    <p:spTree>
      <p:nvGrpSpPr>
        <p:cNvPr id="1" name=""/>
        <p:cNvGrpSpPr/>
        <p:nvPr/>
      </p:nvGrpSpPr>
      <p:grpSpPr>
        <a:xfrm>
          <a:off x="0" y="0"/>
          <a:ext cx="0" cy="0"/>
          <a:chOff x="0" y="0"/>
          <a:chExt cx="0" cy="0"/>
        </a:xfrm>
      </p:grpSpPr>
      <p:sp>
        <p:nvSpPr>
          <p:cNvPr id="31" name="Rectangle 8"/>
          <p:cNvSpPr>
            <a:spLocks noGrp="1"/>
          </p:cNvSpPr>
          <p:nvPr>
            <p:ph type="title"/>
          </p:nvPr>
        </p:nvSpPr>
        <p:spPr>
          <a:xfrm>
            <a:off x="228600" y="457200"/>
            <a:ext cx="8229600" cy="1143000"/>
          </a:xfrm>
        </p:spPr>
        <p:txBody>
          <a:bodyPr rtlCol="0" anchor="ctr"/>
          <a:lstStyle>
            <a:lvl1pPr algn="l">
              <a:defRPr i="1">
                <a:solidFill>
                  <a:schemeClr val="tx1">
                    <a:shade val="75000"/>
                  </a:schemeClr>
                </a:solidFill>
              </a:defRPr>
            </a:lvl1pPr>
            <a:extLst/>
          </a:lstStyle>
          <a:p>
            <a:r>
              <a:rPr lang="en-US"/>
              <a:t>Click to edit Master title style</a:t>
            </a:r>
            <a:endParaRPr lang="en-US" dirty="0"/>
          </a:p>
        </p:txBody>
      </p:sp>
      <p:sp>
        <p:nvSpPr>
          <p:cNvPr id="25" name="Rectangle 13"/>
          <p:cNvSpPr>
            <a:spLocks noGrp="1"/>
          </p:cNvSpPr>
          <p:nvPr>
            <p:ph type="body" sz="quarter" idx="14"/>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a:t>Click to edit Master text styles</a:t>
            </a:r>
          </a:p>
        </p:txBody>
      </p:sp>
      <p:sp>
        <p:nvSpPr>
          <p:cNvPr id="22" name="Rectangle 9"/>
          <p:cNvSpPr>
            <a:spLocks noGrp="1"/>
          </p:cNvSpPr>
          <p:nvPr>
            <p:ph type="body" sz="quarter" idx="15"/>
          </p:nvPr>
        </p:nvSpPr>
        <p:spPr>
          <a:xfrm>
            <a:off x="1828800" y="3124200"/>
            <a:ext cx="5105400" cy="1981200"/>
          </a:xfrm>
        </p:spPr>
        <p:txBody>
          <a:bodyPr/>
          <a:lstStyle>
            <a:lvl1pPr algn="ctr">
              <a:buFontTx/>
              <a:buNone/>
              <a:defRPr i="1" baseline="0"/>
            </a:lvl1pPr>
            <a:extLst/>
          </a:lstStyle>
          <a:p>
            <a:pPr lvl="0"/>
            <a:r>
              <a:rPr lang="en-US"/>
              <a:t>Click to edit Master text styles</a:t>
            </a:r>
          </a:p>
        </p:txBody>
      </p:sp>
      <p:sp>
        <p:nvSpPr>
          <p:cNvPr id="2" name="Rectangle 3">
            <a:extLst>
              <a:ext uri="{FF2B5EF4-FFF2-40B4-BE49-F238E27FC236}">
                <a16:creationId xmlns:a16="http://schemas.microsoft.com/office/drawing/2014/main" id="{F2F598C2-33FC-07C8-D94F-2D12522427EF}"/>
              </a:ext>
            </a:extLst>
          </p:cNvPr>
          <p:cNvSpPr>
            <a:spLocks noGrp="1"/>
          </p:cNvSpPr>
          <p:nvPr>
            <p:ph type="dt" sz="half" idx="16"/>
          </p:nvPr>
        </p:nvSpPr>
        <p:spPr/>
        <p:txBody>
          <a:bodyPr/>
          <a:lstStyle>
            <a:lvl1pPr algn="r">
              <a:defRPr dirty="0" err="1" smtClean="0"/>
            </a:lvl1pPr>
            <a:extLst/>
          </a:lstStyle>
          <a:p>
            <a:pPr>
              <a:defRPr/>
            </a:pPr>
            <a:r>
              <a:rPr lang="en-US"/>
              <a:t>CTRiesen</a:t>
            </a:r>
          </a:p>
        </p:txBody>
      </p:sp>
      <p:sp>
        <p:nvSpPr>
          <p:cNvPr id="3" name="Rectangle 4">
            <a:extLst>
              <a:ext uri="{FF2B5EF4-FFF2-40B4-BE49-F238E27FC236}">
                <a16:creationId xmlns:a16="http://schemas.microsoft.com/office/drawing/2014/main" id="{3E72AECB-F5AF-0D29-C0B1-DEFDC705D2F7}"/>
              </a:ext>
            </a:extLst>
          </p:cNvPr>
          <p:cNvSpPr>
            <a:spLocks noGrp="1"/>
          </p:cNvSpPr>
          <p:nvPr>
            <p:ph type="ftr" sz="quarter" idx="17"/>
          </p:nvPr>
        </p:nvSpPr>
        <p:spPr/>
        <p:txBody>
          <a:bodyPr/>
          <a:lstStyle>
            <a:lvl1pPr>
              <a:defRPr smtClean="0"/>
            </a:lvl1pPr>
          </a:lstStyle>
          <a:p>
            <a:pPr>
              <a:defRPr/>
            </a:pPr>
            <a:r>
              <a:rPr lang="en-US"/>
              <a:t>Projects In Science B Energy </a:t>
            </a:r>
            <a:r>
              <a:rPr lang="en-US" err="1"/>
              <a:t>Survery</a:t>
            </a:r>
            <a:endParaRPr lang="en-US"/>
          </a:p>
        </p:txBody>
      </p:sp>
      <p:sp>
        <p:nvSpPr>
          <p:cNvPr id="4" name="Rectangle 5">
            <a:extLst>
              <a:ext uri="{FF2B5EF4-FFF2-40B4-BE49-F238E27FC236}">
                <a16:creationId xmlns:a16="http://schemas.microsoft.com/office/drawing/2014/main" id="{20B96C59-6134-B32C-9EBC-4470E2210285}"/>
              </a:ext>
            </a:extLst>
          </p:cNvPr>
          <p:cNvSpPr>
            <a:spLocks noGrp="1"/>
          </p:cNvSpPr>
          <p:nvPr>
            <p:ph type="sldNum" sz="quarter" idx="18"/>
          </p:nvPr>
        </p:nvSpPr>
        <p:spPr/>
        <p:txBody>
          <a:bodyPr/>
          <a:lstStyle>
            <a:lvl1pPr>
              <a:defRPr/>
            </a:lvl1pPr>
          </a:lstStyle>
          <a:p>
            <a:fld id="{9E24C900-8EE1-45DE-90E5-59EF32703810}" type="slidenum">
              <a:rPr lang="en-US" altLang="en-US"/>
              <a:pPr/>
              <a:t>‹#›</a:t>
            </a:fld>
            <a:endParaRPr lang="en-US" altLang="en-US"/>
          </a:p>
        </p:txBody>
      </p:sp>
    </p:spTree>
    <p:extLst>
      <p:ext uri="{BB962C8B-B14F-4D97-AF65-F5344CB8AC3E}">
        <p14:creationId xmlns:p14="http://schemas.microsoft.com/office/powerpoint/2010/main" val="34404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rue or False Question (Answer: True)">
    <p:spTree>
      <p:nvGrpSpPr>
        <p:cNvPr id="1" name=""/>
        <p:cNvGrpSpPr/>
        <p:nvPr/>
      </p:nvGrpSpPr>
      <p:grpSpPr>
        <a:xfrm>
          <a:off x="0" y="0"/>
          <a:ext cx="0" cy="0"/>
          <a:chOff x="0" y="0"/>
          <a:chExt cx="0" cy="0"/>
        </a:xfrm>
      </p:grpSpPr>
      <p:sp>
        <p:nvSpPr>
          <p:cNvPr id="2" name="Answer Base">
            <a:extLst>
              <a:ext uri="{FF2B5EF4-FFF2-40B4-BE49-F238E27FC236}">
                <a16:creationId xmlns:a16="http://schemas.microsoft.com/office/drawing/2014/main" id="{05CC26BD-D103-2E34-9CA3-C2BFCBAA73A7}"/>
              </a:ext>
            </a:extLst>
          </p:cNvPr>
          <p:cNvSpPr txBox="1"/>
          <p:nvPr userDrawn="1"/>
        </p:nvSpPr>
        <p:spPr>
          <a:xfrm>
            <a:off x="182880" y="1676400"/>
            <a:ext cx="8321040" cy="1828800"/>
          </a:xfrm>
          <a:prstGeom prst="rect">
            <a:avLst/>
          </a:prstGeom>
          <a:noFill/>
        </p:spPr>
        <p:txBody>
          <a:bodyPr/>
          <a:lstStyle/>
          <a:p>
            <a:pPr algn="ctr" fontAlgn="auto">
              <a:spcBef>
                <a:spcPct val="20000"/>
              </a:spcBef>
              <a:spcAft>
                <a:spcPts val="0"/>
              </a:spcAft>
              <a:defRPr/>
            </a:pPr>
            <a:r>
              <a:rPr lang="en-US" sz="7200" dirty="0">
                <a:solidFill>
                  <a:schemeClr val="tx1">
                    <a:alpha val="40000"/>
                  </a:schemeClr>
                </a:solidFill>
                <a:latin typeface="+mn-lt"/>
              </a:rPr>
              <a:t>TRUE or FALSE?</a:t>
            </a:r>
          </a:p>
        </p:txBody>
      </p:sp>
      <p:sp>
        <p:nvSpPr>
          <p:cNvPr id="3" name="Answer">
            <a:extLst>
              <a:ext uri="{FF2B5EF4-FFF2-40B4-BE49-F238E27FC236}">
                <a16:creationId xmlns:a16="http://schemas.microsoft.com/office/drawing/2014/main" id="{355823AB-C1AD-8E2D-79A6-D7461F10132C}"/>
              </a:ext>
            </a:extLst>
          </p:cNvPr>
          <p:cNvSpPr/>
          <p:nvPr userDrawn="1"/>
        </p:nvSpPr>
        <p:spPr>
          <a:xfrm>
            <a:off x="182880" y="1676400"/>
            <a:ext cx="8321040" cy="1200329"/>
          </a:xfrm>
          <a:prstGeom prst="rect">
            <a:avLst/>
          </a:prstGeom>
        </p:spPr>
        <p:txBody>
          <a:bodyPr>
            <a:spAutoFit/>
          </a:bodyPr>
          <a:lstStyle/>
          <a:p>
            <a:pPr algn="ctr" fontAlgn="auto">
              <a:spcBef>
                <a:spcPct val="20000"/>
              </a:spcBef>
              <a:spcAft>
                <a:spcPts val="0"/>
              </a:spcAft>
              <a:defRPr/>
            </a:pPr>
            <a:r>
              <a:rPr lang="en-US" sz="7200" dirty="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latin typeface="+mn-lt"/>
              </a:rPr>
              <a:t>TRUE </a:t>
            </a:r>
            <a:r>
              <a:rPr lang="en-US" sz="7200" dirty="0">
                <a:solidFill>
                  <a:prstClr val="white">
                    <a:alpha val="40000"/>
                  </a:prstClr>
                </a:solidFill>
                <a:latin typeface="+mn-lt"/>
              </a:rPr>
              <a:t>or FALSE?</a:t>
            </a:r>
            <a:endParaRPr lang="en-US" dirty="0">
              <a:latin typeface="+mn-lt"/>
            </a:endParaRPr>
          </a:p>
        </p:txBody>
      </p:sp>
      <p:sp>
        <p:nvSpPr>
          <p:cNvPr id="27" name="Question"/>
          <p:cNvSpPr>
            <a:spLocks noGrp="1"/>
          </p:cNvSpPr>
          <p:nvPr>
            <p:ph type="title"/>
          </p:nvPr>
        </p:nvSpPr>
        <p:spPr>
          <a:xfrm>
            <a:off x="228600" y="457200"/>
            <a:ext cx="8229600" cy="1143000"/>
          </a:xfrm>
        </p:spPr>
        <p:txBody>
          <a:bodyPr rtlCol="0" anchor="ctr"/>
          <a:lstStyle>
            <a:lvl1pPr algn="l">
              <a:defRPr i="1">
                <a:solidFill>
                  <a:schemeClr val="tx1">
                    <a:shade val="75000"/>
                  </a:schemeClr>
                </a:solidFill>
              </a:defRPr>
            </a:lvl1pPr>
            <a:extLst/>
          </a:lstStyle>
          <a:p>
            <a:r>
              <a:rPr lang="en-US"/>
              <a:t>Click to edit Master title style</a:t>
            </a:r>
            <a:endParaRPr lang="en-US" dirty="0"/>
          </a:p>
        </p:txBody>
      </p:sp>
      <p:sp>
        <p:nvSpPr>
          <p:cNvPr id="4" name="Date Placeholder 3">
            <a:extLst>
              <a:ext uri="{FF2B5EF4-FFF2-40B4-BE49-F238E27FC236}">
                <a16:creationId xmlns:a16="http://schemas.microsoft.com/office/drawing/2014/main" id="{F6481571-591C-EBF3-62A7-AAE796E7E352}"/>
              </a:ext>
            </a:extLst>
          </p:cNvPr>
          <p:cNvSpPr>
            <a:spLocks noGrp="1"/>
          </p:cNvSpPr>
          <p:nvPr>
            <p:ph type="dt" sz="half" idx="10"/>
          </p:nvPr>
        </p:nvSpPr>
        <p:spPr/>
        <p:txBody>
          <a:bodyPr/>
          <a:lstStyle>
            <a:lvl1pPr algn="r">
              <a:defRPr smtClean="0"/>
            </a:lvl1pPr>
            <a:extLst/>
          </a:lstStyle>
          <a:p>
            <a:pPr>
              <a:defRPr/>
            </a:pPr>
            <a:fld id="{CC446B7F-37D6-49AC-ABA1-6E5D7DB552B9}" type="datetimeFigureOut">
              <a:rPr lang="en-US"/>
              <a:pPr>
                <a:defRPr/>
              </a:pPr>
              <a:t>12/27/2023</a:t>
            </a:fld>
            <a:endParaRPr lang="en-US"/>
          </a:p>
        </p:txBody>
      </p:sp>
      <p:sp>
        <p:nvSpPr>
          <p:cNvPr id="5" name="Footer Placeholder 4">
            <a:extLst>
              <a:ext uri="{FF2B5EF4-FFF2-40B4-BE49-F238E27FC236}">
                <a16:creationId xmlns:a16="http://schemas.microsoft.com/office/drawing/2014/main" id="{7E2B073D-AFF8-0EAB-ED13-9FE111B2009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AF6706B-67F3-2D32-9FD4-D18D840B5477}"/>
              </a:ext>
            </a:extLst>
          </p:cNvPr>
          <p:cNvSpPr>
            <a:spLocks noGrp="1"/>
          </p:cNvSpPr>
          <p:nvPr>
            <p:ph type="sldNum" sz="quarter" idx="12"/>
          </p:nvPr>
        </p:nvSpPr>
        <p:spPr/>
        <p:txBody>
          <a:bodyPr/>
          <a:lstStyle>
            <a:lvl1pPr>
              <a:defRPr/>
            </a:lvl1pPr>
          </a:lstStyle>
          <a:p>
            <a:fld id="{3455C00D-9877-40F4-9A0C-1F007D7C578C}" type="slidenum">
              <a:rPr lang="en-US" altLang="en-US"/>
              <a:pPr/>
              <a:t>‹#›</a:t>
            </a:fld>
            <a:endParaRPr lang="en-US" altLang="en-US"/>
          </a:p>
        </p:txBody>
      </p:sp>
    </p:spTree>
    <p:extLst>
      <p:ext uri="{BB962C8B-B14F-4D97-AF65-F5344CB8AC3E}">
        <p14:creationId xmlns:p14="http://schemas.microsoft.com/office/powerpoint/2010/main" val="3212212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3000"/>
                                        <p:tgtEl>
                                          <p:spTgt spid="2"/>
                                        </p:tgtEl>
                                      </p:cBhvr>
                                    </p:animEffect>
                                    <p:set>
                                      <p:cBhvr>
                                        <p:cTn id="7" dur="1" fill="hold">
                                          <p:stCondLst>
                                            <p:cond delay="2999"/>
                                          </p:stCondLst>
                                        </p:cTn>
                                        <p:tgtEl>
                                          <p:spTgt spid="2"/>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rue or False Question (Answer: False)">
    <p:spTree>
      <p:nvGrpSpPr>
        <p:cNvPr id="1" name=""/>
        <p:cNvGrpSpPr/>
        <p:nvPr/>
      </p:nvGrpSpPr>
      <p:grpSpPr>
        <a:xfrm>
          <a:off x="0" y="0"/>
          <a:ext cx="0" cy="0"/>
          <a:chOff x="0" y="0"/>
          <a:chExt cx="0" cy="0"/>
        </a:xfrm>
      </p:grpSpPr>
      <p:sp>
        <p:nvSpPr>
          <p:cNvPr id="2" name="Answer Base">
            <a:extLst>
              <a:ext uri="{FF2B5EF4-FFF2-40B4-BE49-F238E27FC236}">
                <a16:creationId xmlns:a16="http://schemas.microsoft.com/office/drawing/2014/main" id="{8B7F2C0D-E51F-9E09-9698-335240DEADCC}"/>
              </a:ext>
            </a:extLst>
          </p:cNvPr>
          <p:cNvSpPr txBox="1"/>
          <p:nvPr userDrawn="1"/>
        </p:nvSpPr>
        <p:spPr>
          <a:xfrm>
            <a:off x="228600" y="1600200"/>
            <a:ext cx="8229600" cy="1293926"/>
          </a:xfrm>
          <a:prstGeom prst="rect">
            <a:avLst/>
          </a:prstGeom>
          <a:noFill/>
        </p:spPr>
        <p:txBody>
          <a:bodyPr/>
          <a:lstStyle/>
          <a:p>
            <a:pPr algn="ctr" fontAlgn="auto">
              <a:spcBef>
                <a:spcPct val="20000"/>
              </a:spcBef>
              <a:spcAft>
                <a:spcPts val="0"/>
              </a:spcAft>
              <a:defRPr/>
            </a:pPr>
            <a:r>
              <a:rPr lang="en-US" sz="7200" dirty="0">
                <a:solidFill>
                  <a:schemeClr val="tx1">
                    <a:alpha val="40000"/>
                  </a:schemeClr>
                </a:solidFill>
                <a:latin typeface="+mn-lt"/>
              </a:rPr>
              <a:t>TRUE or FALSE?</a:t>
            </a:r>
          </a:p>
        </p:txBody>
      </p:sp>
      <p:sp>
        <p:nvSpPr>
          <p:cNvPr id="3" name="Answer">
            <a:extLst>
              <a:ext uri="{FF2B5EF4-FFF2-40B4-BE49-F238E27FC236}">
                <a16:creationId xmlns:a16="http://schemas.microsoft.com/office/drawing/2014/main" id="{17E444B4-E97B-B39E-D3DB-8D383A952328}"/>
              </a:ext>
            </a:extLst>
          </p:cNvPr>
          <p:cNvSpPr/>
          <p:nvPr userDrawn="1"/>
        </p:nvSpPr>
        <p:spPr>
          <a:xfrm>
            <a:off x="228600" y="1600200"/>
            <a:ext cx="8229600" cy="1200329"/>
          </a:xfrm>
          <a:prstGeom prst="rect">
            <a:avLst/>
          </a:prstGeom>
        </p:spPr>
        <p:txBody>
          <a:bodyPr>
            <a:spAutoFit/>
          </a:bodyPr>
          <a:lstStyle/>
          <a:p>
            <a:pPr algn="ctr" fontAlgn="auto">
              <a:spcBef>
                <a:spcPts val="0"/>
              </a:spcBef>
              <a:spcAft>
                <a:spcPts val="0"/>
              </a:spcAft>
              <a:defRPr/>
            </a:pPr>
            <a:r>
              <a:rPr lang="en-US" sz="7200" dirty="0">
                <a:solidFill>
                  <a:prstClr val="white">
                    <a:alpha val="40000"/>
                  </a:prstClr>
                </a:solidFill>
                <a:latin typeface="+mn-lt"/>
              </a:rPr>
              <a:t>TRUE or </a:t>
            </a:r>
            <a:r>
              <a:rPr lang="en-US" sz="7200" dirty="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latin typeface="+mn-lt"/>
              </a:rPr>
              <a:t>FALSE</a:t>
            </a:r>
            <a:r>
              <a:rPr lang="en-US" sz="7200" dirty="0">
                <a:solidFill>
                  <a:prstClr val="white">
                    <a:alpha val="40000"/>
                  </a:prstClr>
                </a:solidFill>
                <a:latin typeface="+mn-lt"/>
              </a:rPr>
              <a:t>?</a:t>
            </a:r>
            <a:endParaRPr lang="en-US" dirty="0">
              <a:latin typeface="+mn-lt"/>
            </a:endParaRPr>
          </a:p>
        </p:txBody>
      </p:sp>
      <p:sp>
        <p:nvSpPr>
          <p:cNvPr id="6" name="Question"/>
          <p:cNvSpPr>
            <a:spLocks noGrp="1"/>
          </p:cNvSpPr>
          <p:nvPr>
            <p:ph type="title"/>
          </p:nvPr>
        </p:nvSpPr>
        <p:spPr>
          <a:xfrm>
            <a:off x="228600" y="457200"/>
            <a:ext cx="8229600" cy="1143000"/>
          </a:xfrm>
        </p:spPr>
        <p:txBody>
          <a:bodyPr rtlCol="0" anchor="ctr"/>
          <a:lstStyle>
            <a:lvl1pPr algn="l">
              <a:defRPr i="1">
                <a:solidFill>
                  <a:schemeClr val="tx1">
                    <a:shade val="75000"/>
                  </a:schemeClr>
                </a:solidFill>
              </a:defRPr>
            </a:lvl1pPr>
            <a:extLst/>
          </a:lstStyle>
          <a:p>
            <a:r>
              <a:rPr lang="en-US"/>
              <a:t>Click to edit Master title style</a:t>
            </a:r>
            <a:endParaRPr lang="en-US" dirty="0"/>
          </a:p>
        </p:txBody>
      </p:sp>
      <p:sp>
        <p:nvSpPr>
          <p:cNvPr id="4" name="Date Placeholder 3">
            <a:extLst>
              <a:ext uri="{FF2B5EF4-FFF2-40B4-BE49-F238E27FC236}">
                <a16:creationId xmlns:a16="http://schemas.microsoft.com/office/drawing/2014/main" id="{D9D56698-3EA3-5E3D-AE00-7CFD55B10A05}"/>
              </a:ext>
            </a:extLst>
          </p:cNvPr>
          <p:cNvSpPr>
            <a:spLocks noGrp="1"/>
          </p:cNvSpPr>
          <p:nvPr>
            <p:ph type="dt" sz="half" idx="10"/>
          </p:nvPr>
        </p:nvSpPr>
        <p:spPr/>
        <p:txBody>
          <a:bodyPr/>
          <a:lstStyle>
            <a:lvl1pPr algn="r">
              <a:defRPr smtClean="0"/>
            </a:lvl1pPr>
            <a:extLst/>
          </a:lstStyle>
          <a:p>
            <a:pPr>
              <a:defRPr/>
            </a:pPr>
            <a:fld id="{30F6F288-F212-43A1-8805-52A159734A3A}" type="datetimeFigureOut">
              <a:rPr lang="en-US"/>
              <a:pPr>
                <a:defRPr/>
              </a:pPr>
              <a:t>12/27/2023</a:t>
            </a:fld>
            <a:endParaRPr lang="en-US"/>
          </a:p>
        </p:txBody>
      </p:sp>
      <p:sp>
        <p:nvSpPr>
          <p:cNvPr id="5" name="Footer Placeholder 4">
            <a:extLst>
              <a:ext uri="{FF2B5EF4-FFF2-40B4-BE49-F238E27FC236}">
                <a16:creationId xmlns:a16="http://schemas.microsoft.com/office/drawing/2014/main" id="{4B4A581B-1872-D486-D76E-03C51557C169}"/>
              </a:ext>
            </a:extLst>
          </p:cNvPr>
          <p:cNvSpPr>
            <a:spLocks noGrp="1"/>
          </p:cNvSpPr>
          <p:nvPr>
            <p:ph type="ftr" sz="quarter" idx="11"/>
          </p:nvPr>
        </p:nvSpPr>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23758033-76B9-4A9B-BF0D-B86B25C19E65}"/>
              </a:ext>
            </a:extLst>
          </p:cNvPr>
          <p:cNvSpPr>
            <a:spLocks noGrp="1"/>
          </p:cNvSpPr>
          <p:nvPr>
            <p:ph type="sldNum" sz="quarter" idx="12"/>
          </p:nvPr>
        </p:nvSpPr>
        <p:spPr/>
        <p:txBody>
          <a:bodyPr/>
          <a:lstStyle>
            <a:lvl1pPr>
              <a:defRPr/>
            </a:lvl1pPr>
          </a:lstStyle>
          <a:p>
            <a:fld id="{4DAA988B-67C3-4ADE-B73D-5804D98367DA}" type="slidenum">
              <a:rPr lang="en-US" altLang="en-US"/>
              <a:pPr/>
              <a:t>‹#›</a:t>
            </a:fld>
            <a:endParaRPr lang="en-US" altLang="en-US"/>
          </a:p>
        </p:txBody>
      </p:sp>
    </p:spTree>
    <p:extLst>
      <p:ext uri="{BB962C8B-B14F-4D97-AF65-F5344CB8AC3E}">
        <p14:creationId xmlns:p14="http://schemas.microsoft.com/office/powerpoint/2010/main" val="386474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3000"/>
                                        <p:tgtEl>
                                          <p:spTgt spid="2"/>
                                        </p:tgtEl>
                                      </p:cBhvr>
                                    </p:animEffect>
                                    <p:set>
                                      <p:cBhvr>
                                        <p:cTn id="7" dur="1" fill="hold">
                                          <p:stCondLst>
                                            <p:cond delay="2999"/>
                                          </p:stCondLst>
                                        </p:cTn>
                                        <p:tgtEl>
                                          <p:spTgt spid="2"/>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cSld name="Multiple Choice">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E80172BF-01E5-759E-83E0-EF4308B9AA1F}"/>
              </a:ext>
            </a:extLst>
          </p:cNvPr>
          <p:cNvSpPr txBox="1"/>
          <p:nvPr userDrawn="1"/>
        </p:nvSpPr>
        <p:spPr>
          <a:xfrm>
            <a:off x="457200" y="2057400"/>
            <a:ext cx="685800" cy="492443"/>
          </a:xfrm>
          <a:prstGeom prst="rect">
            <a:avLst/>
          </a:prstGeom>
          <a:noFill/>
        </p:spPr>
        <p:txBody>
          <a:bodyPr tIns="91440" bIns="91440">
            <a:spAutoFit/>
          </a:bodyPr>
          <a:lstStyle/>
          <a:p>
            <a:pPr algn="r" fontAlgn="auto">
              <a:spcBef>
                <a:spcPts val="0"/>
              </a:spcBef>
              <a:spcAft>
                <a:spcPts val="0"/>
              </a:spcAft>
              <a:defRPr/>
            </a:pPr>
            <a:r>
              <a:rPr lang="en-US" sz="2000" b="1" dirty="0">
                <a:ln>
                  <a:solidFill>
                    <a:schemeClr val="tx2"/>
                  </a:solidFill>
                </a:ln>
                <a:solidFill>
                  <a:schemeClr val="bg2"/>
                </a:solidFill>
                <a:effectLst>
                  <a:outerShdw blurRad="50800" dist="50800" dir="2700000" algn="tl" rotWithShape="0">
                    <a:srgbClr val="000000">
                      <a:alpha val="43137"/>
                    </a:srgbClr>
                  </a:outerShdw>
                </a:effectLst>
                <a:latin typeface="+mn-lt"/>
              </a:rPr>
              <a:t>A.</a:t>
            </a:r>
          </a:p>
        </p:txBody>
      </p:sp>
      <p:sp>
        <p:nvSpPr>
          <p:cNvPr id="3" name="TextBox 2">
            <a:extLst>
              <a:ext uri="{FF2B5EF4-FFF2-40B4-BE49-F238E27FC236}">
                <a16:creationId xmlns:a16="http://schemas.microsoft.com/office/drawing/2014/main" id="{C989683F-A9BE-7290-3CB6-0EF788371C48}"/>
              </a:ext>
            </a:extLst>
          </p:cNvPr>
          <p:cNvSpPr txBox="1"/>
          <p:nvPr userDrawn="1"/>
        </p:nvSpPr>
        <p:spPr>
          <a:xfrm>
            <a:off x="457200" y="2707957"/>
            <a:ext cx="685800" cy="492443"/>
          </a:xfrm>
          <a:prstGeom prst="rect">
            <a:avLst/>
          </a:prstGeom>
          <a:noFill/>
        </p:spPr>
        <p:txBody>
          <a:bodyPr tIns="91440" bIns="91440">
            <a:spAutoFit/>
          </a:bodyPr>
          <a:lstStyle/>
          <a:p>
            <a:pPr algn="r" fontAlgn="auto">
              <a:spcBef>
                <a:spcPts val="0"/>
              </a:spcBef>
              <a:spcAft>
                <a:spcPts val="0"/>
              </a:spcAft>
              <a:defRPr/>
            </a:pPr>
            <a:r>
              <a:rPr lang="en-US" sz="2000" b="1" dirty="0">
                <a:ln>
                  <a:solidFill>
                    <a:schemeClr val="tx2"/>
                  </a:solidFill>
                </a:ln>
                <a:solidFill>
                  <a:schemeClr val="bg2"/>
                </a:solidFill>
                <a:effectLst>
                  <a:outerShdw blurRad="50800" dist="50800" dir="2700000" algn="tl" rotWithShape="0">
                    <a:srgbClr val="000000">
                      <a:alpha val="43137"/>
                    </a:srgbClr>
                  </a:outerShdw>
                </a:effectLst>
                <a:latin typeface="+mn-lt"/>
              </a:rPr>
              <a:t>B.</a:t>
            </a:r>
          </a:p>
        </p:txBody>
      </p:sp>
      <p:sp>
        <p:nvSpPr>
          <p:cNvPr id="4" name="TextBox 3">
            <a:extLst>
              <a:ext uri="{FF2B5EF4-FFF2-40B4-BE49-F238E27FC236}">
                <a16:creationId xmlns:a16="http://schemas.microsoft.com/office/drawing/2014/main" id="{94A56A7C-F913-AB47-1412-616B8CEB0067}"/>
              </a:ext>
            </a:extLst>
          </p:cNvPr>
          <p:cNvSpPr txBox="1"/>
          <p:nvPr userDrawn="1"/>
        </p:nvSpPr>
        <p:spPr>
          <a:xfrm>
            <a:off x="457200" y="3429000"/>
            <a:ext cx="685800" cy="492443"/>
          </a:xfrm>
          <a:prstGeom prst="rect">
            <a:avLst/>
          </a:prstGeom>
          <a:noFill/>
        </p:spPr>
        <p:txBody>
          <a:bodyPr tIns="91440" bIns="91440">
            <a:spAutoFit/>
          </a:bodyPr>
          <a:lstStyle/>
          <a:p>
            <a:pPr algn="r" fontAlgn="auto">
              <a:spcBef>
                <a:spcPts val="0"/>
              </a:spcBef>
              <a:spcAft>
                <a:spcPts val="0"/>
              </a:spcAft>
              <a:defRPr/>
            </a:pPr>
            <a:r>
              <a:rPr lang="en-US" sz="2000" b="1" dirty="0">
                <a:ln>
                  <a:solidFill>
                    <a:schemeClr val="tx2"/>
                  </a:solidFill>
                </a:ln>
                <a:solidFill>
                  <a:schemeClr val="bg2"/>
                </a:solidFill>
                <a:effectLst>
                  <a:outerShdw blurRad="50800" dist="50800" dir="2700000" algn="tl" rotWithShape="0">
                    <a:srgbClr val="000000">
                      <a:alpha val="43137"/>
                    </a:srgbClr>
                  </a:outerShdw>
                </a:effectLst>
                <a:latin typeface="+mn-lt"/>
              </a:rPr>
              <a:t>C.</a:t>
            </a:r>
          </a:p>
        </p:txBody>
      </p:sp>
      <p:sp>
        <p:nvSpPr>
          <p:cNvPr id="5" name="TextBox 4">
            <a:extLst>
              <a:ext uri="{FF2B5EF4-FFF2-40B4-BE49-F238E27FC236}">
                <a16:creationId xmlns:a16="http://schemas.microsoft.com/office/drawing/2014/main" id="{9338F86F-FB27-7E27-8C86-F98672789E6D}"/>
              </a:ext>
            </a:extLst>
          </p:cNvPr>
          <p:cNvSpPr txBox="1"/>
          <p:nvPr userDrawn="1"/>
        </p:nvSpPr>
        <p:spPr>
          <a:xfrm>
            <a:off x="457200" y="4114800"/>
            <a:ext cx="685800" cy="492443"/>
          </a:xfrm>
          <a:prstGeom prst="rect">
            <a:avLst/>
          </a:prstGeom>
          <a:noFill/>
        </p:spPr>
        <p:txBody>
          <a:bodyPr tIns="91440" bIns="91440">
            <a:spAutoFit/>
          </a:bodyPr>
          <a:lstStyle/>
          <a:p>
            <a:pPr algn="r" fontAlgn="auto">
              <a:spcBef>
                <a:spcPts val="0"/>
              </a:spcBef>
              <a:spcAft>
                <a:spcPts val="0"/>
              </a:spcAft>
              <a:defRPr/>
            </a:pPr>
            <a:r>
              <a:rPr lang="en-US" sz="2000" b="1" dirty="0">
                <a:ln>
                  <a:solidFill>
                    <a:schemeClr val="tx2"/>
                  </a:solidFill>
                </a:ln>
                <a:solidFill>
                  <a:schemeClr val="bg2"/>
                </a:solidFill>
                <a:effectLst>
                  <a:outerShdw blurRad="50800" dist="50800" dir="2700000" algn="tl" rotWithShape="0">
                    <a:srgbClr val="000000">
                      <a:alpha val="43137"/>
                    </a:srgbClr>
                  </a:outerShdw>
                </a:effectLst>
                <a:latin typeface="+mn-lt"/>
              </a:rPr>
              <a:t>D.</a:t>
            </a:r>
          </a:p>
        </p:txBody>
      </p:sp>
      <p:sp>
        <p:nvSpPr>
          <p:cNvPr id="6" name="TextBox 5">
            <a:extLst>
              <a:ext uri="{FF2B5EF4-FFF2-40B4-BE49-F238E27FC236}">
                <a16:creationId xmlns:a16="http://schemas.microsoft.com/office/drawing/2014/main" id="{FBE12933-C767-4049-B9EB-7DD9FBEB9AC5}"/>
              </a:ext>
            </a:extLst>
          </p:cNvPr>
          <p:cNvSpPr txBox="1"/>
          <p:nvPr userDrawn="1"/>
        </p:nvSpPr>
        <p:spPr>
          <a:xfrm>
            <a:off x="457200" y="4800600"/>
            <a:ext cx="685800" cy="492443"/>
          </a:xfrm>
          <a:prstGeom prst="rect">
            <a:avLst/>
          </a:prstGeom>
          <a:noFill/>
        </p:spPr>
        <p:txBody>
          <a:bodyPr tIns="91440" bIns="91440">
            <a:spAutoFit/>
          </a:bodyPr>
          <a:lstStyle/>
          <a:p>
            <a:pPr algn="r" fontAlgn="auto">
              <a:spcBef>
                <a:spcPts val="0"/>
              </a:spcBef>
              <a:spcAft>
                <a:spcPts val="0"/>
              </a:spcAft>
              <a:defRPr/>
            </a:pPr>
            <a:r>
              <a:rPr lang="en-US" sz="2000" b="1" dirty="0">
                <a:ln>
                  <a:solidFill>
                    <a:schemeClr val="tx2"/>
                  </a:solidFill>
                </a:ln>
                <a:solidFill>
                  <a:schemeClr val="bg2"/>
                </a:solidFill>
                <a:effectLst>
                  <a:outerShdw blurRad="50800" dist="50800" dir="2700000" algn="tl" rotWithShape="0">
                    <a:srgbClr val="000000">
                      <a:alpha val="43137"/>
                    </a:srgbClr>
                  </a:outerShdw>
                </a:effectLst>
                <a:latin typeface="+mn-lt"/>
              </a:rPr>
              <a:t>E.</a:t>
            </a:r>
          </a:p>
        </p:txBody>
      </p:sp>
      <p:sp>
        <p:nvSpPr>
          <p:cNvPr id="11" name="Rectangle 2"/>
          <p:cNvSpPr>
            <a:spLocks noGrp="1"/>
          </p:cNvSpPr>
          <p:nvPr>
            <p:ph type="title"/>
          </p:nvPr>
        </p:nvSpPr>
        <p:spPr>
          <a:xfrm>
            <a:off x="685800" y="228600"/>
            <a:ext cx="7696200" cy="1371600"/>
          </a:xfrm>
        </p:spPr>
        <p:txBody>
          <a:bodyPr/>
          <a:lstStyle>
            <a:lvl1pPr algn="l">
              <a:defRPr i="1" baseline="0"/>
            </a:lvl1pPr>
            <a:extLst/>
          </a:lstStyle>
          <a:p>
            <a:r>
              <a:rPr lang="en-US"/>
              <a:t>Click to edit Master title style</a:t>
            </a:r>
            <a:endParaRPr lang="en-US" dirty="0"/>
          </a:p>
        </p:txBody>
      </p:sp>
      <p:sp>
        <p:nvSpPr>
          <p:cNvPr id="15" name="Rectangle 13"/>
          <p:cNvSpPr>
            <a:spLocks noGrp="1"/>
          </p:cNvSpPr>
          <p:nvPr>
            <p:ph type="body" sz="quarter" idx="17"/>
          </p:nvPr>
        </p:nvSpPr>
        <p:spPr>
          <a:xfrm>
            <a:off x="1143000" y="4800600"/>
            <a:ext cx="7086600" cy="457200"/>
          </a:xfrm>
        </p:spPr>
        <p:txBody>
          <a:bodyPr rtlCol="0" anchor="ctr"/>
          <a:lstStyle>
            <a:lvl1pPr marL="0" indent="0">
              <a:buFontTx/>
              <a:buNone/>
              <a:defRPr i="0" baseline="0"/>
            </a:lvl1pPr>
            <a:extLst/>
          </a:lstStyle>
          <a:p>
            <a:pPr lvl="0"/>
            <a:r>
              <a:rPr lang="en-US"/>
              <a:t>Click to edit Master text styles</a:t>
            </a:r>
          </a:p>
        </p:txBody>
      </p:sp>
      <p:sp>
        <p:nvSpPr>
          <p:cNvPr id="16" name="Rectangle 13"/>
          <p:cNvSpPr>
            <a:spLocks noGrp="1"/>
          </p:cNvSpPr>
          <p:nvPr>
            <p:ph type="body" sz="quarter" idx="18"/>
          </p:nvPr>
        </p:nvSpPr>
        <p:spPr>
          <a:xfrm>
            <a:off x="1143000" y="4114800"/>
            <a:ext cx="7086600" cy="457200"/>
          </a:xfrm>
        </p:spPr>
        <p:txBody>
          <a:bodyPr rtlCol="0" anchor="ctr"/>
          <a:lstStyle>
            <a:lvl1pPr marL="0" indent="0">
              <a:buFontTx/>
              <a:buNone/>
              <a:defRPr i="0" baseline="0"/>
            </a:lvl1pPr>
            <a:extLst/>
          </a:lstStyle>
          <a:p>
            <a:pPr lvl="0"/>
            <a:r>
              <a:rPr lang="en-US"/>
              <a:t>Click to edit Master text styles</a:t>
            </a:r>
          </a:p>
        </p:txBody>
      </p:sp>
      <p:sp>
        <p:nvSpPr>
          <p:cNvPr id="17" name="Rectangle 13"/>
          <p:cNvSpPr>
            <a:spLocks noGrp="1"/>
          </p:cNvSpPr>
          <p:nvPr>
            <p:ph type="body" sz="quarter" idx="19"/>
          </p:nvPr>
        </p:nvSpPr>
        <p:spPr>
          <a:xfrm>
            <a:off x="1143000" y="3429000"/>
            <a:ext cx="7086600" cy="457200"/>
          </a:xfrm>
        </p:spPr>
        <p:txBody>
          <a:bodyPr rtlCol="0" anchor="ctr"/>
          <a:lstStyle>
            <a:lvl1pPr marL="0" indent="0">
              <a:buFontTx/>
              <a:buNone/>
              <a:defRPr i="0" baseline="0"/>
            </a:lvl1pPr>
            <a:extLst/>
          </a:lstStyle>
          <a:p>
            <a:pPr lvl="0"/>
            <a:r>
              <a:rPr lang="en-US"/>
              <a:t>Click to edit Master text styles</a:t>
            </a:r>
          </a:p>
        </p:txBody>
      </p:sp>
      <p:sp>
        <p:nvSpPr>
          <p:cNvPr id="18" name="Rectangle 13"/>
          <p:cNvSpPr>
            <a:spLocks noGrp="1"/>
          </p:cNvSpPr>
          <p:nvPr>
            <p:ph type="body" sz="quarter" idx="20"/>
          </p:nvPr>
        </p:nvSpPr>
        <p:spPr>
          <a:xfrm>
            <a:off x="1143000" y="2743200"/>
            <a:ext cx="7086600" cy="457200"/>
          </a:xfrm>
        </p:spPr>
        <p:txBody>
          <a:bodyPr rtlCol="0" anchor="ctr"/>
          <a:lstStyle>
            <a:lvl1pPr marL="0" indent="0">
              <a:buFontTx/>
              <a:buNone/>
              <a:defRPr i="0" baseline="0"/>
            </a:lvl1pPr>
            <a:extLst/>
          </a:lstStyle>
          <a:p>
            <a:pPr lvl="0"/>
            <a:r>
              <a:rPr lang="en-US"/>
              <a:t>Click to edit Master text styles</a:t>
            </a:r>
          </a:p>
        </p:txBody>
      </p:sp>
      <p:sp>
        <p:nvSpPr>
          <p:cNvPr id="19" name="Rectangle 13"/>
          <p:cNvSpPr>
            <a:spLocks noGrp="1"/>
          </p:cNvSpPr>
          <p:nvPr>
            <p:ph type="body" sz="quarter" idx="21"/>
          </p:nvPr>
        </p:nvSpPr>
        <p:spPr>
          <a:xfrm>
            <a:off x="1143000" y="2057400"/>
            <a:ext cx="7086600" cy="457200"/>
          </a:xfrm>
        </p:spPr>
        <p:txBody>
          <a:bodyPr rtlCol="0" anchor="ctr"/>
          <a:lstStyle>
            <a:lvl1pPr marL="0" indent="0">
              <a:buFontTx/>
              <a:buNone/>
              <a:defRPr i="0" baseline="0"/>
            </a:lvl1pPr>
            <a:extLst/>
          </a:lstStyle>
          <a:p>
            <a:pPr lvl="0"/>
            <a:r>
              <a:rPr lang="en-US"/>
              <a:t>Click to edit Master text styles</a:t>
            </a:r>
          </a:p>
        </p:txBody>
      </p:sp>
      <p:sp>
        <p:nvSpPr>
          <p:cNvPr id="7" name="Rectangle 3">
            <a:extLst>
              <a:ext uri="{FF2B5EF4-FFF2-40B4-BE49-F238E27FC236}">
                <a16:creationId xmlns:a16="http://schemas.microsoft.com/office/drawing/2014/main" id="{06136636-7E37-CF71-228F-E89ED30D1591}"/>
              </a:ext>
            </a:extLst>
          </p:cNvPr>
          <p:cNvSpPr>
            <a:spLocks noGrp="1"/>
          </p:cNvSpPr>
          <p:nvPr>
            <p:ph type="dt" sz="half" idx="22"/>
          </p:nvPr>
        </p:nvSpPr>
        <p:spPr/>
        <p:txBody>
          <a:bodyPr/>
          <a:lstStyle>
            <a:lvl1pPr algn="r">
              <a:defRPr smtClean="0"/>
            </a:lvl1pPr>
            <a:extLst/>
          </a:lstStyle>
          <a:p>
            <a:pPr>
              <a:defRPr/>
            </a:pPr>
            <a:fld id="{55A57D8C-5A35-4B63-92EC-5A95746C5728}" type="datetimeFigureOut">
              <a:rPr lang="en-US"/>
              <a:pPr>
                <a:defRPr/>
              </a:pPr>
              <a:t>12/27/2023</a:t>
            </a:fld>
            <a:endParaRPr lang="en-US"/>
          </a:p>
        </p:txBody>
      </p:sp>
      <p:sp>
        <p:nvSpPr>
          <p:cNvPr id="8" name="Rectangle 4">
            <a:extLst>
              <a:ext uri="{FF2B5EF4-FFF2-40B4-BE49-F238E27FC236}">
                <a16:creationId xmlns:a16="http://schemas.microsoft.com/office/drawing/2014/main" id="{CA43813B-448A-B86B-A963-0D9D0A602F43}"/>
              </a:ext>
            </a:extLst>
          </p:cNvPr>
          <p:cNvSpPr>
            <a:spLocks noGrp="1"/>
          </p:cNvSpPr>
          <p:nvPr>
            <p:ph type="ftr" sz="quarter" idx="23"/>
          </p:nvPr>
        </p:nvSpPr>
        <p:spPr/>
        <p:txBody>
          <a:bodyPr/>
          <a:lstStyle>
            <a:lvl1pPr>
              <a:defRPr/>
            </a:lvl1pPr>
          </a:lstStyle>
          <a:p>
            <a:pPr>
              <a:defRPr/>
            </a:pPr>
            <a:endParaRPr lang="en-US"/>
          </a:p>
        </p:txBody>
      </p:sp>
      <p:sp>
        <p:nvSpPr>
          <p:cNvPr id="9" name="Rectangle 5">
            <a:extLst>
              <a:ext uri="{FF2B5EF4-FFF2-40B4-BE49-F238E27FC236}">
                <a16:creationId xmlns:a16="http://schemas.microsoft.com/office/drawing/2014/main" id="{7EB908A7-A04F-7176-9A90-F0879A4B2154}"/>
              </a:ext>
            </a:extLst>
          </p:cNvPr>
          <p:cNvSpPr>
            <a:spLocks noGrp="1"/>
          </p:cNvSpPr>
          <p:nvPr>
            <p:ph type="sldNum" sz="quarter" idx="24"/>
          </p:nvPr>
        </p:nvSpPr>
        <p:spPr/>
        <p:txBody>
          <a:bodyPr/>
          <a:lstStyle>
            <a:lvl1pPr>
              <a:defRPr/>
            </a:lvl1pPr>
          </a:lstStyle>
          <a:p>
            <a:fld id="{4E5AF10D-F673-4726-9EA8-8307EBBC483F}" type="slidenum">
              <a:rPr lang="en-US" altLang="en-US"/>
              <a:pPr/>
              <a:t>‹#›</a:t>
            </a:fld>
            <a:endParaRPr lang="en-US" altLang="en-US"/>
          </a:p>
        </p:txBody>
      </p:sp>
    </p:spTree>
    <p:extLst>
      <p:ext uri="{BB962C8B-B14F-4D97-AF65-F5344CB8AC3E}">
        <p14:creationId xmlns:p14="http://schemas.microsoft.com/office/powerpoint/2010/main" val="1401455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tem Match Up">
    <p:spTree>
      <p:nvGrpSpPr>
        <p:cNvPr id="1" name=""/>
        <p:cNvGrpSpPr/>
        <p:nvPr/>
      </p:nvGrpSpPr>
      <p:grpSpPr>
        <a:xfrm>
          <a:off x="0" y="0"/>
          <a:ext cx="0" cy="0"/>
          <a:chOff x="0" y="0"/>
          <a:chExt cx="0" cy="0"/>
        </a:xfrm>
      </p:grpSpPr>
      <p:cxnSp>
        <p:nvCxnSpPr>
          <p:cNvPr id="2" name="Straight Connector 23">
            <a:extLst>
              <a:ext uri="{FF2B5EF4-FFF2-40B4-BE49-F238E27FC236}">
                <a16:creationId xmlns:a16="http://schemas.microsoft.com/office/drawing/2014/main" id="{D5B9059B-B387-F8C8-B14B-3824EEACE589}"/>
              </a:ext>
            </a:extLst>
          </p:cNvPr>
          <p:cNvCxnSpPr>
            <a:stCxn id="0" idx="3"/>
          </p:cNvCxnSpPr>
          <p:nvPr/>
        </p:nvCxnSpPr>
        <p:spPr>
          <a:xfrm>
            <a:off x="3886200" y="22860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 name="Straight Connector 2">
            <a:extLst>
              <a:ext uri="{FF2B5EF4-FFF2-40B4-BE49-F238E27FC236}">
                <a16:creationId xmlns:a16="http://schemas.microsoft.com/office/drawing/2014/main" id="{B5EB74B4-3285-32BB-8735-AE2D39800684}"/>
              </a:ext>
            </a:extLst>
          </p:cNvPr>
          <p:cNvCxnSpPr>
            <a:stCxn id="0" idx="3"/>
            <a:endCxn id="0" idx="1"/>
          </p:cNvCxnSpPr>
          <p:nvPr/>
        </p:nvCxnSpPr>
        <p:spPr>
          <a:xfrm>
            <a:off x="3886200" y="32004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4" name="Straight Connector 23">
            <a:extLst>
              <a:ext uri="{FF2B5EF4-FFF2-40B4-BE49-F238E27FC236}">
                <a16:creationId xmlns:a16="http://schemas.microsoft.com/office/drawing/2014/main" id="{611D8B9C-7DE5-0A71-D376-4EE57ED84E81}"/>
              </a:ext>
            </a:extLst>
          </p:cNvPr>
          <p:cNvCxnSpPr>
            <a:stCxn id="0" idx="3"/>
            <a:endCxn id="0" idx="1"/>
          </p:cNvCxnSpPr>
          <p:nvPr/>
        </p:nvCxnSpPr>
        <p:spPr>
          <a:xfrm flipV="1">
            <a:off x="3886200" y="32004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5" name="Straight Connector 23">
            <a:extLst>
              <a:ext uri="{FF2B5EF4-FFF2-40B4-BE49-F238E27FC236}">
                <a16:creationId xmlns:a16="http://schemas.microsoft.com/office/drawing/2014/main" id="{859D06D2-E2E6-4CF6-AFC4-042F42CD2545}"/>
              </a:ext>
            </a:extLst>
          </p:cNvPr>
          <p:cNvCxnSpPr>
            <a:stCxn id="14" idx="3"/>
            <a:endCxn id="21" idx="1"/>
          </p:cNvCxnSpPr>
          <p:nvPr/>
        </p:nvCxnSpPr>
        <p:spPr>
          <a:xfrm>
            <a:off x="3886200" y="50292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6" name="Straight Connector 23">
            <a:extLst>
              <a:ext uri="{FF2B5EF4-FFF2-40B4-BE49-F238E27FC236}">
                <a16:creationId xmlns:a16="http://schemas.microsoft.com/office/drawing/2014/main" id="{59E4F77F-5925-A095-1590-C6970E62498F}"/>
              </a:ext>
            </a:extLst>
          </p:cNvPr>
          <p:cNvCxnSpPr>
            <a:stCxn id="10" idx="3"/>
            <a:endCxn id="0" idx="1"/>
          </p:cNvCxnSpPr>
          <p:nvPr/>
        </p:nvCxnSpPr>
        <p:spPr>
          <a:xfrm flipV="1">
            <a:off x="3886200" y="2286000"/>
            <a:ext cx="914400" cy="36576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sp>
        <p:nvSpPr>
          <p:cNvPr id="16" name="Rectangle 7"/>
          <p:cNvSpPr>
            <a:spLocks noGrp="1"/>
          </p:cNvSpPr>
          <p:nvPr>
            <p:ph type="body" sz="quarter" idx="13"/>
          </p:nvPr>
        </p:nvSpPr>
        <p:spPr>
          <a:xfrm>
            <a:off x="914400" y="20574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a:t>Click to edit Master text styles</a:t>
            </a:r>
          </a:p>
        </p:txBody>
      </p:sp>
      <p:sp>
        <p:nvSpPr>
          <p:cNvPr id="12" name="Rectangle 7"/>
          <p:cNvSpPr>
            <a:spLocks noGrp="1"/>
          </p:cNvSpPr>
          <p:nvPr>
            <p:ph type="body" sz="quarter" idx="14"/>
          </p:nvPr>
        </p:nvSpPr>
        <p:spPr>
          <a:xfrm>
            <a:off x="914400" y="29718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a:t>Click to edit Master text styles</a:t>
            </a:r>
          </a:p>
        </p:txBody>
      </p:sp>
      <p:sp>
        <p:nvSpPr>
          <p:cNvPr id="13" name="Rectangle 7"/>
          <p:cNvSpPr>
            <a:spLocks noGrp="1"/>
          </p:cNvSpPr>
          <p:nvPr>
            <p:ph type="body" sz="quarter" idx="15"/>
          </p:nvPr>
        </p:nvSpPr>
        <p:spPr>
          <a:xfrm>
            <a:off x="914400" y="38862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a:t>Click to edit Master text styles</a:t>
            </a:r>
          </a:p>
        </p:txBody>
      </p:sp>
      <p:sp>
        <p:nvSpPr>
          <p:cNvPr id="14" name="Rectangle 7"/>
          <p:cNvSpPr>
            <a:spLocks noGrp="1"/>
          </p:cNvSpPr>
          <p:nvPr>
            <p:ph type="body" sz="quarter" idx="16"/>
          </p:nvPr>
        </p:nvSpPr>
        <p:spPr>
          <a:xfrm>
            <a:off x="914400" y="48006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a:t>Click to edit Master text styles</a:t>
            </a:r>
          </a:p>
        </p:txBody>
      </p:sp>
      <p:sp>
        <p:nvSpPr>
          <p:cNvPr id="10" name="Rectangle 7"/>
          <p:cNvSpPr>
            <a:spLocks noGrp="1"/>
          </p:cNvSpPr>
          <p:nvPr>
            <p:ph type="body" sz="quarter" idx="17"/>
          </p:nvPr>
        </p:nvSpPr>
        <p:spPr>
          <a:xfrm>
            <a:off x="914400" y="57150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a:t>Click to edit Master text styles</a:t>
            </a:r>
          </a:p>
        </p:txBody>
      </p:sp>
      <p:sp>
        <p:nvSpPr>
          <p:cNvPr id="15" name="Rectangle 7"/>
          <p:cNvSpPr>
            <a:spLocks noGrp="1"/>
          </p:cNvSpPr>
          <p:nvPr>
            <p:ph type="body" sz="quarter" idx="18"/>
          </p:nvPr>
        </p:nvSpPr>
        <p:spPr>
          <a:xfrm>
            <a:off x="4800600" y="20574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a:t>Click to edit Master text styles</a:t>
            </a:r>
          </a:p>
        </p:txBody>
      </p:sp>
      <p:sp>
        <p:nvSpPr>
          <p:cNvPr id="17" name="Rectangle 7"/>
          <p:cNvSpPr>
            <a:spLocks noGrp="1"/>
          </p:cNvSpPr>
          <p:nvPr>
            <p:ph type="body" sz="quarter" idx="19"/>
          </p:nvPr>
        </p:nvSpPr>
        <p:spPr>
          <a:xfrm>
            <a:off x="4800600" y="29718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a:t>Click to edit Master text styles</a:t>
            </a:r>
          </a:p>
        </p:txBody>
      </p:sp>
      <p:sp>
        <p:nvSpPr>
          <p:cNvPr id="18" name="Rectangle 7"/>
          <p:cNvSpPr>
            <a:spLocks noGrp="1"/>
          </p:cNvSpPr>
          <p:nvPr>
            <p:ph type="body" sz="quarter" idx="20"/>
          </p:nvPr>
        </p:nvSpPr>
        <p:spPr>
          <a:xfrm>
            <a:off x="4800600" y="38862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a:t>Click to edit Master text styles</a:t>
            </a:r>
          </a:p>
        </p:txBody>
      </p:sp>
      <p:sp>
        <p:nvSpPr>
          <p:cNvPr id="19" name="Rectangle 7"/>
          <p:cNvSpPr>
            <a:spLocks noGrp="1"/>
          </p:cNvSpPr>
          <p:nvPr>
            <p:ph type="body" sz="quarter" idx="21"/>
          </p:nvPr>
        </p:nvSpPr>
        <p:spPr>
          <a:xfrm>
            <a:off x="4800600" y="48006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a:t>Click to edit Master text styles</a:t>
            </a:r>
          </a:p>
        </p:txBody>
      </p:sp>
      <p:sp>
        <p:nvSpPr>
          <p:cNvPr id="21" name="Rectangle 7"/>
          <p:cNvSpPr>
            <a:spLocks noGrp="1"/>
          </p:cNvSpPr>
          <p:nvPr>
            <p:ph type="body" sz="quarter" idx="22"/>
          </p:nvPr>
        </p:nvSpPr>
        <p:spPr>
          <a:xfrm>
            <a:off x="4800600" y="57150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a:t>Click to edit Master text styles</a:t>
            </a:r>
          </a:p>
        </p:txBody>
      </p:sp>
      <p:sp>
        <p:nvSpPr>
          <p:cNvPr id="11" name="Rectangle 2"/>
          <p:cNvSpPr>
            <a:spLocks noGrp="1"/>
          </p:cNvSpPr>
          <p:nvPr>
            <p:ph type="title"/>
          </p:nvPr>
        </p:nvSpPr>
        <p:spPr/>
        <p:txBody>
          <a:bodyPr/>
          <a:lstStyle>
            <a:lvl1pPr algn="l">
              <a:defRPr i="1" baseline="0"/>
            </a:lvl1pPr>
            <a:extLst/>
          </a:lstStyle>
          <a:p>
            <a:r>
              <a:rPr lang="en-US"/>
              <a:t>Click to edit Master title style</a:t>
            </a:r>
            <a:endParaRPr lang="en-US" dirty="0"/>
          </a:p>
        </p:txBody>
      </p:sp>
      <p:sp>
        <p:nvSpPr>
          <p:cNvPr id="7" name="Rectangle 4">
            <a:extLst>
              <a:ext uri="{FF2B5EF4-FFF2-40B4-BE49-F238E27FC236}">
                <a16:creationId xmlns:a16="http://schemas.microsoft.com/office/drawing/2014/main" id="{2C9E08BE-9715-FDAF-A67E-769E89B3A380}"/>
              </a:ext>
            </a:extLst>
          </p:cNvPr>
          <p:cNvSpPr>
            <a:spLocks noGrp="1"/>
          </p:cNvSpPr>
          <p:nvPr>
            <p:ph type="ftr" sz="quarter" idx="23"/>
          </p:nvPr>
        </p:nvSpPr>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C8DC33DA-20CF-458D-8A88-41910BEEA43E}"/>
              </a:ext>
            </a:extLst>
          </p:cNvPr>
          <p:cNvSpPr>
            <a:spLocks noGrp="1"/>
          </p:cNvSpPr>
          <p:nvPr>
            <p:ph type="dt" sz="half" idx="24"/>
          </p:nvPr>
        </p:nvSpPr>
        <p:spPr/>
        <p:txBody>
          <a:bodyPr/>
          <a:lstStyle>
            <a:lvl1pPr algn="r">
              <a:defRPr smtClean="0"/>
            </a:lvl1pPr>
            <a:extLst/>
          </a:lstStyle>
          <a:p>
            <a:pPr>
              <a:defRPr/>
            </a:pPr>
            <a:fld id="{3C9F396C-F28D-43DA-BDD9-3DE7AFA71784}" type="datetimeFigureOut">
              <a:rPr lang="en-US"/>
              <a:pPr>
                <a:defRPr/>
              </a:pPr>
              <a:t>12/27/2023</a:t>
            </a:fld>
            <a:endParaRPr lang="en-US"/>
          </a:p>
        </p:txBody>
      </p:sp>
      <p:sp>
        <p:nvSpPr>
          <p:cNvPr id="9" name="Rectangle 5">
            <a:extLst>
              <a:ext uri="{FF2B5EF4-FFF2-40B4-BE49-F238E27FC236}">
                <a16:creationId xmlns:a16="http://schemas.microsoft.com/office/drawing/2014/main" id="{1DFBAB74-B9D4-A3B4-8104-A4AF20023DB9}"/>
              </a:ext>
            </a:extLst>
          </p:cNvPr>
          <p:cNvSpPr>
            <a:spLocks noGrp="1"/>
          </p:cNvSpPr>
          <p:nvPr>
            <p:ph type="sldNum" sz="quarter" idx="25"/>
          </p:nvPr>
        </p:nvSpPr>
        <p:spPr/>
        <p:txBody>
          <a:bodyPr/>
          <a:lstStyle>
            <a:lvl1pPr>
              <a:defRPr/>
            </a:lvl1pPr>
          </a:lstStyle>
          <a:p>
            <a:fld id="{41B90D2A-4C69-435C-B4D2-8156370D2DF4}" type="slidenum">
              <a:rPr lang="en-US" altLang="en-US"/>
              <a:pPr/>
              <a:t>‹#›</a:t>
            </a:fld>
            <a:endParaRPr lang="en-US" altLang="en-US"/>
          </a:p>
        </p:txBody>
      </p:sp>
    </p:spTree>
    <p:extLst>
      <p:ext uri="{BB962C8B-B14F-4D97-AF65-F5344CB8AC3E}">
        <p14:creationId xmlns:p14="http://schemas.microsoft.com/office/powerpoint/2010/main" val="1732579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1"/>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028B2A7-6CAE-C3F6-D693-2934E95BE9CC}"/>
              </a:ext>
            </a:extLst>
          </p:cNvPr>
          <p:cNvSpPr>
            <a:spLocks noGrp="1"/>
          </p:cNvSpPr>
          <p:nvPr>
            <p:ph type="title"/>
          </p:nvPr>
        </p:nvSpPr>
        <p:spPr bwMode="auto">
          <a:xfrm>
            <a:off x="914400" y="457200"/>
            <a:ext cx="7696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59EA92B-4B91-C7A4-368C-7F000A870DF7}"/>
              </a:ext>
            </a:extLst>
          </p:cNvPr>
          <p:cNvSpPr>
            <a:spLocks noGrp="1"/>
          </p:cNvSpPr>
          <p:nvPr>
            <p:ph type="body" idx="1"/>
          </p:nvPr>
        </p:nvSpPr>
        <p:spPr bwMode="auto">
          <a:xfrm>
            <a:off x="914400" y="1905000"/>
            <a:ext cx="7467600" cy="422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9" name="Rectangle 4">
            <a:extLst>
              <a:ext uri="{FF2B5EF4-FFF2-40B4-BE49-F238E27FC236}">
                <a16:creationId xmlns:a16="http://schemas.microsoft.com/office/drawing/2014/main" id="{AF6F8E72-5180-2DF5-0FB3-2CBF77C849BD}"/>
              </a:ext>
            </a:extLst>
          </p:cNvPr>
          <p:cNvSpPr>
            <a:spLocks noGrp="1"/>
          </p:cNvSpPr>
          <p:nvPr>
            <p:ph type="dt" sz="half" idx="2"/>
          </p:nvPr>
        </p:nvSpPr>
        <p:spPr>
          <a:xfrm>
            <a:off x="6705600" y="6248400"/>
            <a:ext cx="1828800" cy="323850"/>
          </a:xfrm>
          <a:prstGeom prst="rect">
            <a:avLst/>
          </a:prstGeom>
        </p:spPr>
        <p:txBody>
          <a:bodyPr vert="horz" anchor="ctr"/>
          <a:lstStyle>
            <a:lvl1pPr algn="r" fontAlgn="auto">
              <a:spcBef>
                <a:spcPts val="0"/>
              </a:spcBef>
              <a:spcAft>
                <a:spcPts val="0"/>
              </a:spcAft>
              <a:defRPr sz="1100" smtClean="0">
                <a:latin typeface="+mn-lt"/>
              </a:defRPr>
            </a:lvl1pPr>
            <a:extLst/>
          </a:lstStyle>
          <a:p>
            <a:pPr>
              <a:defRPr/>
            </a:pPr>
            <a:fld id="{E209F560-F6E8-4985-A68D-1A99D4D0B6C0}" type="datetimeFigureOut">
              <a:rPr lang="en-US"/>
              <a:pPr>
                <a:defRPr/>
              </a:pPr>
              <a:t>12/27/2023</a:t>
            </a:fld>
            <a:endParaRPr lang="en-US" sz="1050" dirty="0"/>
          </a:p>
        </p:txBody>
      </p:sp>
      <p:sp>
        <p:nvSpPr>
          <p:cNvPr id="18" name="Rectangle 5">
            <a:extLst>
              <a:ext uri="{FF2B5EF4-FFF2-40B4-BE49-F238E27FC236}">
                <a16:creationId xmlns:a16="http://schemas.microsoft.com/office/drawing/2014/main" id="{44DEF9BB-3545-37FD-EA59-047DC7020814}"/>
              </a:ext>
            </a:extLst>
          </p:cNvPr>
          <p:cNvSpPr>
            <a:spLocks noGrp="1"/>
          </p:cNvSpPr>
          <p:nvPr>
            <p:ph type="ftr" sz="quarter" idx="3"/>
          </p:nvPr>
        </p:nvSpPr>
        <p:spPr>
          <a:xfrm>
            <a:off x="457200" y="6248400"/>
            <a:ext cx="3260725" cy="323850"/>
          </a:xfrm>
          <a:prstGeom prst="rect">
            <a:avLst/>
          </a:prstGeom>
        </p:spPr>
        <p:txBody>
          <a:bodyPr vert="horz"/>
          <a:lstStyle>
            <a:lvl1pPr fontAlgn="auto">
              <a:spcBef>
                <a:spcPts val="0"/>
              </a:spcBef>
              <a:spcAft>
                <a:spcPts val="0"/>
              </a:spcAft>
              <a:defRPr sz="1200" dirty="0">
                <a:latin typeface="+mn-lt"/>
              </a:defRPr>
            </a:lvl1pPr>
            <a:extLst/>
          </a:lstStyle>
          <a:p>
            <a:pPr>
              <a:defRPr/>
            </a:pPr>
            <a:endParaRPr lang="en-US"/>
          </a:p>
        </p:txBody>
      </p:sp>
      <p:sp>
        <p:nvSpPr>
          <p:cNvPr id="7" name="Slide Number Placeholder 6">
            <a:extLst>
              <a:ext uri="{FF2B5EF4-FFF2-40B4-BE49-F238E27FC236}">
                <a16:creationId xmlns:a16="http://schemas.microsoft.com/office/drawing/2014/main" id="{9D6BF240-4673-CC34-EF49-7BFD4275A6C3}"/>
              </a:ext>
            </a:extLst>
          </p:cNvPr>
          <p:cNvSpPr>
            <a:spLocks noGrp="1"/>
          </p:cNvSpPr>
          <p:nvPr>
            <p:ph type="sldNum" sz="quarter" idx="4"/>
          </p:nvPr>
        </p:nvSpPr>
        <p:spPr>
          <a:xfrm>
            <a:off x="8715375" y="6151563"/>
            <a:ext cx="428625" cy="457200"/>
          </a:xfrm>
          <a:prstGeom prst="rect">
            <a:avLst/>
          </a:prstGeom>
        </p:spPr>
        <p:txBody>
          <a:bodyPr vert="horz" wrap="square" lIns="91440" tIns="45720" rIns="91440" bIns="45720" numCol="1" anchor="ctr" anchorCtr="0" compatLnSpc="1">
            <a:prstTxWarp prst="textNoShape">
              <a:avLst/>
            </a:prstTxWarp>
          </a:bodyPr>
          <a:lstStyle>
            <a:lvl1pPr>
              <a:defRPr sz="1200">
                <a:latin typeface="Trebuchet MS" panose="020B0603020202020204" pitchFamily="34" charset="0"/>
              </a:defRPr>
            </a:lvl1pPr>
          </a:lstStyle>
          <a:p>
            <a:fld id="{5E4B5DE4-82AC-4C86-AE28-23C4240B0CA5}" type="slidenum">
              <a:rPr lang="en-US" altLang="en-US"/>
              <a:pPr/>
              <a:t>‹#›</a:t>
            </a:fld>
            <a:endParaRPr lang="en-US" altLang="en-US"/>
          </a:p>
        </p:txBody>
      </p:sp>
      <p:grpSp>
        <p:nvGrpSpPr>
          <p:cNvPr id="1031" name="Group 23">
            <a:extLst>
              <a:ext uri="{FF2B5EF4-FFF2-40B4-BE49-F238E27FC236}">
                <a16:creationId xmlns:a16="http://schemas.microsoft.com/office/drawing/2014/main" id="{7E20F64A-75EC-81DD-6492-8D188D972470}"/>
              </a:ext>
            </a:extLst>
          </p:cNvPr>
          <p:cNvGrpSpPr>
            <a:grpSpLocks/>
          </p:cNvGrpSpPr>
          <p:nvPr/>
        </p:nvGrpSpPr>
        <p:grpSpPr bwMode="auto">
          <a:xfrm>
            <a:off x="11113" y="2000250"/>
            <a:ext cx="133350" cy="533400"/>
            <a:chOff x="0" y="2000250"/>
            <a:chExt cx="3733800" cy="533400"/>
          </a:xfrm>
        </p:grpSpPr>
        <p:sp>
          <p:nvSpPr>
            <p:cNvPr id="3" name="Rectangle 14">
              <a:extLst>
                <a:ext uri="{FF2B5EF4-FFF2-40B4-BE49-F238E27FC236}">
                  <a16:creationId xmlns:a16="http://schemas.microsoft.com/office/drawing/2014/main" id="{E73AB35C-5903-D444-2815-2756AC8892FD}"/>
                </a:ext>
              </a:extLst>
            </p:cNvPr>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en-US"/>
            </a:p>
          </p:txBody>
        </p:sp>
        <p:sp>
          <p:nvSpPr>
            <p:cNvPr id="28" name="Rectangle 14">
              <a:extLst>
                <a:ext uri="{FF2B5EF4-FFF2-40B4-BE49-F238E27FC236}">
                  <a16:creationId xmlns:a16="http://schemas.microsoft.com/office/drawing/2014/main" id="{46E980B5-CA87-BE1D-3494-DFEBDBBDB81F}"/>
                </a:ext>
              </a:extLst>
            </p:cNvPr>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endParaRPr lang="en-US"/>
            </a:p>
          </p:txBody>
        </p:sp>
        <p:sp>
          <p:nvSpPr>
            <p:cNvPr id="4" name="Rectangle 14">
              <a:extLst>
                <a:ext uri="{FF2B5EF4-FFF2-40B4-BE49-F238E27FC236}">
                  <a16:creationId xmlns:a16="http://schemas.microsoft.com/office/drawing/2014/main" id="{DC8F8BC2-6F8B-ED29-F108-4F21C68A71F5}"/>
                </a:ext>
              </a:extLst>
            </p:cNvPr>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a:p>
          </p:txBody>
        </p:sp>
        <p:sp>
          <p:nvSpPr>
            <p:cNvPr id="12" name="Rectangle 14">
              <a:extLst>
                <a:ext uri="{FF2B5EF4-FFF2-40B4-BE49-F238E27FC236}">
                  <a16:creationId xmlns:a16="http://schemas.microsoft.com/office/drawing/2014/main" id="{18A51CA0-20C5-BB1B-E3D9-1FA32FAB63A8}"/>
                </a:ext>
              </a:extLst>
            </p:cNvPr>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endParaRPr lang="en-US"/>
            </a:p>
          </p:txBody>
        </p:sp>
        <p:sp>
          <p:nvSpPr>
            <p:cNvPr id="9" name="Rectangle 14">
              <a:extLst>
                <a:ext uri="{FF2B5EF4-FFF2-40B4-BE49-F238E27FC236}">
                  <a16:creationId xmlns:a16="http://schemas.microsoft.com/office/drawing/2014/main" id="{C18C9C6C-F733-BE1B-ECF9-B40AE149491C}"/>
                </a:ext>
              </a:extLst>
            </p:cNvPr>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en-US"/>
            </a:p>
          </p:txBody>
        </p:sp>
        <p:sp>
          <p:nvSpPr>
            <p:cNvPr id="11" name="Rectangle 14">
              <a:extLst>
                <a:ext uri="{FF2B5EF4-FFF2-40B4-BE49-F238E27FC236}">
                  <a16:creationId xmlns:a16="http://schemas.microsoft.com/office/drawing/2014/main" id="{A4E4089D-5CF3-05DF-2E8D-74B9071D1ABE}"/>
                </a:ext>
              </a:extLst>
            </p:cNvPr>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Rectangle 14">
              <a:extLst>
                <a:ext uri="{FF2B5EF4-FFF2-40B4-BE49-F238E27FC236}">
                  <a16:creationId xmlns:a16="http://schemas.microsoft.com/office/drawing/2014/main" id="{CA262416-8780-246C-F5AD-A74CAC4F0BB2}"/>
                </a:ext>
              </a:extLst>
            </p:cNvPr>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32" name="Group 35">
            <a:extLst>
              <a:ext uri="{FF2B5EF4-FFF2-40B4-BE49-F238E27FC236}">
                <a16:creationId xmlns:a16="http://schemas.microsoft.com/office/drawing/2014/main" id="{DC6633F1-50B2-B6E0-1312-03E24DE8390D}"/>
              </a:ext>
            </a:extLst>
          </p:cNvPr>
          <p:cNvGrpSpPr>
            <a:grpSpLocks/>
          </p:cNvGrpSpPr>
          <p:nvPr/>
        </p:nvGrpSpPr>
        <p:grpSpPr bwMode="auto">
          <a:xfrm>
            <a:off x="8583613" y="2000250"/>
            <a:ext cx="552450" cy="542925"/>
            <a:chOff x="8667750" y="2000250"/>
            <a:chExt cx="476250" cy="542925"/>
          </a:xfrm>
        </p:grpSpPr>
        <p:sp>
          <p:nvSpPr>
            <p:cNvPr id="13" name="Rectangle 14">
              <a:extLst>
                <a:ext uri="{FF2B5EF4-FFF2-40B4-BE49-F238E27FC236}">
                  <a16:creationId xmlns:a16="http://schemas.microsoft.com/office/drawing/2014/main" id="{7B03EA90-19A8-FBA6-8D23-258B1A83556C}"/>
                </a:ext>
              </a:extLst>
            </p:cNvPr>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en-US"/>
            </a:p>
          </p:txBody>
        </p:sp>
        <p:sp>
          <p:nvSpPr>
            <p:cNvPr id="24" name="Rectangle 14">
              <a:extLst>
                <a:ext uri="{FF2B5EF4-FFF2-40B4-BE49-F238E27FC236}">
                  <a16:creationId xmlns:a16="http://schemas.microsoft.com/office/drawing/2014/main" id="{59BC5793-6189-1B84-8D67-0575F7CD6947}"/>
                </a:ext>
              </a:extLst>
            </p:cNvPr>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endParaRPr lang="en-US"/>
            </a:p>
          </p:txBody>
        </p:sp>
        <p:sp>
          <p:nvSpPr>
            <p:cNvPr id="19" name="Rectangle 14">
              <a:extLst>
                <a:ext uri="{FF2B5EF4-FFF2-40B4-BE49-F238E27FC236}">
                  <a16:creationId xmlns:a16="http://schemas.microsoft.com/office/drawing/2014/main" id="{C67C702E-F37C-74AC-ECC7-1383E46E1CCA}"/>
                </a:ext>
              </a:extLst>
            </p:cNvPr>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dirty="0"/>
            </a:p>
          </p:txBody>
        </p:sp>
        <p:sp>
          <p:nvSpPr>
            <p:cNvPr id="30" name="Rectangle 14">
              <a:extLst>
                <a:ext uri="{FF2B5EF4-FFF2-40B4-BE49-F238E27FC236}">
                  <a16:creationId xmlns:a16="http://schemas.microsoft.com/office/drawing/2014/main" id="{AB6C0B4F-FA2E-6111-AE80-155415F658E5}"/>
                </a:ext>
              </a:extLst>
            </p:cNvPr>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7" name="Rectangle 14">
              <a:extLst>
                <a:ext uri="{FF2B5EF4-FFF2-40B4-BE49-F238E27FC236}">
                  <a16:creationId xmlns:a16="http://schemas.microsoft.com/office/drawing/2014/main" id="{55DD1C67-5F5F-F895-098D-9C949297E114}"/>
                </a:ext>
              </a:extLst>
            </p:cNvPr>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en-US"/>
            </a:p>
          </p:txBody>
        </p:sp>
        <p:sp>
          <p:nvSpPr>
            <p:cNvPr id="16" name="Rectangle 14">
              <a:extLst>
                <a:ext uri="{FF2B5EF4-FFF2-40B4-BE49-F238E27FC236}">
                  <a16:creationId xmlns:a16="http://schemas.microsoft.com/office/drawing/2014/main" id="{6483461A-B335-6A1E-2DB6-78DFC96C09EE}"/>
                </a:ext>
              </a:extLst>
            </p:cNvPr>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a:extLst>
                <a:ext uri="{FF2B5EF4-FFF2-40B4-BE49-F238E27FC236}">
                  <a16:creationId xmlns:a16="http://schemas.microsoft.com/office/drawing/2014/main" id="{AC3A6B30-5832-3620-92DB-9260946827A6}"/>
                </a:ext>
              </a:extLst>
            </p:cNvPr>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23" name="Oval 28">
            <a:extLst>
              <a:ext uri="{FF2B5EF4-FFF2-40B4-BE49-F238E27FC236}">
                <a16:creationId xmlns:a16="http://schemas.microsoft.com/office/drawing/2014/main" id="{B4805C92-CF55-5EE6-F305-10C7C54F8DCE}"/>
              </a:ext>
            </a:extLst>
          </p:cNvPr>
          <p:cNvSpPr/>
          <p:nvPr/>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a:p>
        </p:txBody>
      </p:sp>
    </p:spTree>
  </p:cSld>
  <p:clrMap bg1="dk1" tx1="lt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Lst>
  <p:txStyles>
    <p:titleStyle>
      <a:lvl1pPr algn="l" rtl="0" fontAlgn="base">
        <a:spcBef>
          <a:spcPct val="0"/>
        </a:spcBef>
        <a:spcAft>
          <a:spcPct val="0"/>
        </a:spcAft>
        <a:defRPr sz="3600">
          <a:solidFill>
            <a:schemeClr val="tx1"/>
          </a:solidFill>
          <a:latin typeface="+mj-lt"/>
          <a:ea typeface="+mj-ea"/>
          <a:cs typeface="+mj-cs"/>
        </a:defRPr>
      </a:lvl1pPr>
      <a:lvl2pPr algn="l" rtl="0" fontAlgn="base">
        <a:spcBef>
          <a:spcPct val="0"/>
        </a:spcBef>
        <a:spcAft>
          <a:spcPct val="0"/>
        </a:spcAft>
        <a:defRPr sz="3600">
          <a:solidFill>
            <a:schemeClr val="tx1"/>
          </a:solidFill>
          <a:latin typeface="Trebuchet MS" panose="020B0603020202020204" pitchFamily="34" charset="0"/>
        </a:defRPr>
      </a:lvl2pPr>
      <a:lvl3pPr algn="l" rtl="0" fontAlgn="base">
        <a:spcBef>
          <a:spcPct val="0"/>
        </a:spcBef>
        <a:spcAft>
          <a:spcPct val="0"/>
        </a:spcAft>
        <a:defRPr sz="3600">
          <a:solidFill>
            <a:schemeClr val="tx1"/>
          </a:solidFill>
          <a:latin typeface="Trebuchet MS" panose="020B0603020202020204" pitchFamily="34" charset="0"/>
        </a:defRPr>
      </a:lvl3pPr>
      <a:lvl4pPr algn="l" rtl="0" fontAlgn="base">
        <a:spcBef>
          <a:spcPct val="0"/>
        </a:spcBef>
        <a:spcAft>
          <a:spcPct val="0"/>
        </a:spcAft>
        <a:defRPr sz="3600">
          <a:solidFill>
            <a:schemeClr val="tx1"/>
          </a:solidFill>
          <a:latin typeface="Trebuchet MS" panose="020B0603020202020204" pitchFamily="34" charset="0"/>
        </a:defRPr>
      </a:lvl4pPr>
      <a:lvl5pPr algn="l" rtl="0" fontAlgn="base">
        <a:spcBef>
          <a:spcPct val="0"/>
        </a:spcBef>
        <a:spcAft>
          <a:spcPct val="0"/>
        </a:spcAft>
        <a:defRPr sz="3600">
          <a:solidFill>
            <a:schemeClr val="tx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extLst/>
    </p:titleStyle>
    <p:bodyStyle>
      <a:lvl1pPr marL="342900" indent="-342900" algn="l" rtl="0" fontAlgn="base">
        <a:spcBef>
          <a:spcPct val="20000"/>
        </a:spcBef>
        <a:spcAft>
          <a:spcPct val="0"/>
        </a:spcAft>
        <a:buChar char="•"/>
        <a:defRPr sz="2000">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ea typeface="+mn-ea"/>
          <a:cs typeface="+mn-cs"/>
        </a:defRPr>
      </a:lvl2pPr>
      <a:lvl3pPr marL="1143000" indent="-228600" algn="l" rtl="0" fontAlgn="base">
        <a:spcBef>
          <a:spcPct val="20000"/>
        </a:spcBef>
        <a:spcAft>
          <a:spcPct val="0"/>
        </a:spcAft>
        <a:buChar char="•"/>
        <a:defRPr sz="2000">
          <a:solidFill>
            <a:schemeClr val="tx1"/>
          </a:solidFill>
          <a:latin typeface="+mn-lt"/>
          <a:ea typeface="+mn-ea"/>
          <a:cs typeface="+mn-cs"/>
        </a:defRPr>
      </a:lvl3pPr>
      <a:lvl4pPr marL="1600200" indent="-228600" algn="l" rtl="0" fontAlgn="base">
        <a:spcBef>
          <a:spcPct val="20000"/>
        </a:spcBef>
        <a:spcAft>
          <a:spcPct val="0"/>
        </a:spcAft>
        <a:buChar char="–"/>
        <a:defRPr sz="2000">
          <a:solidFill>
            <a:schemeClr val="tx1"/>
          </a:solidFill>
          <a:latin typeface="+mn-lt"/>
          <a:ea typeface="+mn-ea"/>
          <a:cs typeface="+mn-cs"/>
        </a:defRPr>
      </a:lvl4pPr>
      <a:lvl5pPr marL="2057400" indent="-228600" algn="l" rtl="0" fontAlgn="base">
        <a:spcBef>
          <a:spcPct val="20000"/>
        </a:spcBef>
        <a:spcAft>
          <a:spcPct val="0"/>
        </a:spcAft>
        <a:buChar char="»"/>
        <a:defRPr sz="20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1C182-9CFA-4B72-B8AE-06718059BD90}"/>
              </a:ext>
            </a:extLst>
          </p:cNvPr>
          <p:cNvSpPr>
            <a:spLocks noGrp="1"/>
          </p:cNvSpPr>
          <p:nvPr>
            <p:ph type="ctrTitle"/>
          </p:nvPr>
        </p:nvSpPr>
        <p:spPr>
          <a:xfrm>
            <a:off x="838200" y="1143000"/>
            <a:ext cx="8153400" cy="2133600"/>
          </a:xfrm>
        </p:spPr>
        <p:txBody>
          <a:bodyPr>
            <a:normAutofit fontScale="90000"/>
          </a:bodyPr>
          <a:lstStyle/>
          <a:p>
            <a:pPr algn="ctr"/>
            <a:r>
              <a:rPr lang="en-US" dirty="0"/>
              <a:t>Go to the “</a:t>
            </a:r>
            <a:r>
              <a:rPr lang="en-US" sz="6600" dirty="0">
                <a:solidFill>
                  <a:srgbClr val="FFFF00"/>
                </a:solidFill>
              </a:rPr>
              <a:t>Slide Show</a:t>
            </a:r>
            <a:r>
              <a:rPr lang="en-US" dirty="0"/>
              <a:t>” shade above</a:t>
            </a:r>
          </a:p>
        </p:txBody>
      </p:sp>
      <p:sp>
        <p:nvSpPr>
          <p:cNvPr id="3" name="Subtitle 2">
            <a:extLst>
              <a:ext uri="{FF2B5EF4-FFF2-40B4-BE49-F238E27FC236}">
                <a16:creationId xmlns:a16="http://schemas.microsoft.com/office/drawing/2014/main" id="{C38EC328-3F6F-4996-B8DE-D0D38272BEFC}"/>
              </a:ext>
            </a:extLst>
          </p:cNvPr>
          <p:cNvSpPr>
            <a:spLocks noGrp="1"/>
          </p:cNvSpPr>
          <p:nvPr>
            <p:ph type="subTitle" idx="1"/>
          </p:nvPr>
        </p:nvSpPr>
        <p:spPr>
          <a:xfrm>
            <a:off x="533400" y="4038600"/>
            <a:ext cx="7854696" cy="942536"/>
          </a:xfrm>
        </p:spPr>
        <p:txBody>
          <a:bodyPr>
            <a:normAutofit/>
          </a:bodyPr>
          <a:lstStyle/>
          <a:p>
            <a:pPr algn="ctr"/>
            <a:r>
              <a:rPr lang="en-US" sz="4000" dirty="0"/>
              <a:t>Click on “</a:t>
            </a:r>
            <a:r>
              <a:rPr lang="en-US" sz="4000" dirty="0">
                <a:solidFill>
                  <a:srgbClr val="FFFF00"/>
                </a:solidFill>
              </a:rPr>
              <a:t>Play from Beginning</a:t>
            </a:r>
            <a:r>
              <a:rPr lang="en-US" sz="4000" dirty="0"/>
              <a:t>”</a:t>
            </a:r>
          </a:p>
        </p:txBody>
      </p:sp>
      <p:sp>
        <p:nvSpPr>
          <p:cNvPr id="4" name="Footer Placeholder 3">
            <a:extLst>
              <a:ext uri="{FF2B5EF4-FFF2-40B4-BE49-F238E27FC236}">
                <a16:creationId xmlns:a16="http://schemas.microsoft.com/office/drawing/2014/main" id="{B1811DDF-2533-423B-ACE7-B3BAE017136C}"/>
              </a:ext>
            </a:extLst>
          </p:cNvPr>
          <p:cNvSpPr>
            <a:spLocks noGrp="1"/>
          </p:cNvSpPr>
          <p:nvPr>
            <p:ph type="ftr" sz="quarter" idx="11"/>
          </p:nvPr>
        </p:nvSpPr>
        <p:spPr>
          <a:xfrm>
            <a:off x="3124200" y="6356350"/>
            <a:ext cx="2895600" cy="365125"/>
          </a:xfrm>
          <a:prstGeom prst="rect">
            <a:avLst/>
          </a:prstGeom>
        </p:spPr>
        <p:txBody>
          <a:bodyPr vert="horz" lIns="91440" tIns="45720" rIns="91440" bIns="45720" rtlCol="0" anchor="ctr"/>
          <a:lstStyle>
            <a:defPPr>
              <a:defRPr lang="en-US"/>
            </a:defPPr>
            <a:lvl1pPr algn="ct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DBF5F9">
                  <a:shade val="90000"/>
                </a:srgbClr>
              </a:solidFill>
              <a:effectLst/>
              <a:uLnTx/>
              <a:uFillTx/>
              <a:latin typeface="Constantia"/>
              <a:ea typeface="+mn-ea"/>
              <a:cs typeface="+mn-cs"/>
            </a:endParaRPr>
          </a:p>
        </p:txBody>
      </p:sp>
      <p:sp>
        <p:nvSpPr>
          <p:cNvPr id="5" name="Slide Number Placeholder 4">
            <a:extLst>
              <a:ext uri="{FF2B5EF4-FFF2-40B4-BE49-F238E27FC236}">
                <a16:creationId xmlns:a16="http://schemas.microsoft.com/office/drawing/2014/main" id="{1190FB28-E54C-4DFE-BDB2-791E4E654E70}"/>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rtl="0" fontAlgn="base">
              <a:spcBef>
                <a:spcPct val="0"/>
              </a:spcBef>
              <a:spcAft>
                <a:spcPct val="0"/>
              </a:spcAft>
              <a:defRPr sz="1200" kern="1200">
                <a:solidFill>
                  <a:srgbClr val="FFFFFF"/>
                </a:solidFill>
                <a:latin typeface="Calibri" panose="020F050202020403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98986F1-6B95-45F3-A3D0-5EBDE180BA8C}" type="slidenum">
              <a:rPr lang="en-US" altLang="en-US" smtClean="0"/>
              <a:pPr/>
              <a:t>1</a:t>
            </a:fld>
            <a:endParaRPr kumimoji="0" lang="en-US" sz="1200" b="0" i="0" u="none" strike="noStrike" kern="1200" cap="none" spc="0" normalizeH="0" baseline="0" noProof="0" dirty="0">
              <a:ln>
                <a:noFill/>
              </a:ln>
              <a:solidFill>
                <a:srgbClr val="DBF5F9">
                  <a:shade val="90000"/>
                </a:srgbClr>
              </a:solidFill>
              <a:effectLst/>
              <a:uLnTx/>
              <a:uFillTx/>
              <a:latin typeface="Constantia"/>
              <a:ea typeface="+mn-ea"/>
              <a:cs typeface="+mn-cs"/>
            </a:endParaRPr>
          </a:p>
        </p:txBody>
      </p:sp>
    </p:spTree>
    <p:extLst>
      <p:ext uri="{BB962C8B-B14F-4D97-AF65-F5344CB8AC3E}">
        <p14:creationId xmlns:p14="http://schemas.microsoft.com/office/powerpoint/2010/main" val="2148085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2">
            <a:extLst>
              <a:ext uri="{FF2B5EF4-FFF2-40B4-BE49-F238E27FC236}">
                <a16:creationId xmlns:a16="http://schemas.microsoft.com/office/drawing/2014/main" id="{CF47CBDB-7556-E582-E102-2F1EFD95CA65}"/>
              </a:ext>
            </a:extLst>
          </p:cNvPr>
          <p:cNvSpPr>
            <a:spLocks noGrp="1"/>
          </p:cNvSpPr>
          <p:nvPr>
            <p:ph type="title"/>
          </p:nvPr>
        </p:nvSpPr>
        <p:spPr>
          <a:xfrm>
            <a:off x="228600" y="457200"/>
            <a:ext cx="8229600" cy="2819400"/>
          </a:xfrm>
        </p:spPr>
        <p:txBody>
          <a:bodyPr>
            <a:noAutofit/>
          </a:bodyPr>
          <a:lstStyle/>
          <a:p>
            <a:pPr fontAlgn="auto">
              <a:spcAft>
                <a:spcPts val="0"/>
              </a:spcAft>
              <a:defRPr/>
            </a:pPr>
            <a:r>
              <a:rPr lang="en-US" sz="2800" dirty="0"/>
              <a:t>7.  Which one of these will produce the most light for the same amount of electricity?   a) 40 watt fluorescent tube     b) 40 watt regular (incandescent) bulb</a:t>
            </a:r>
          </a:p>
        </p:txBody>
      </p:sp>
      <p:sp>
        <p:nvSpPr>
          <p:cNvPr id="22" name="Rectangle 7">
            <a:extLst>
              <a:ext uri="{FF2B5EF4-FFF2-40B4-BE49-F238E27FC236}">
                <a16:creationId xmlns:a16="http://schemas.microsoft.com/office/drawing/2014/main" id="{DAAA4A1A-1F59-965D-36FC-0C8119FECF17}"/>
              </a:ext>
            </a:extLst>
          </p:cNvPr>
          <p:cNvSpPr>
            <a:spLocks noGrp="1"/>
          </p:cNvSpPr>
          <p:nvPr>
            <p:ph type="body" sz="quarter" idx="14"/>
          </p:nvPr>
        </p:nvSpPr>
        <p:spPr>
          <a:xfrm>
            <a:off x="304800" y="3276600"/>
            <a:ext cx="8229600" cy="1143000"/>
          </a:xfrm>
        </p:spPr>
        <p:txBody>
          <a:bodyPr>
            <a:normAutofit/>
          </a:bodyPr>
          <a:lstStyle/>
          <a:p>
            <a:pPr fontAlgn="auto">
              <a:spcAft>
                <a:spcPts val="0"/>
              </a:spcAft>
              <a:defRPr/>
            </a:pPr>
            <a:r>
              <a:rPr lang="en-US" dirty="0"/>
              <a:t>40 Watt Fluorescent tube</a:t>
            </a:r>
          </a:p>
        </p:txBody>
      </p:sp>
      <p:sp>
        <p:nvSpPr>
          <p:cNvPr id="4" name="Text Placeholder 3">
            <a:extLst>
              <a:ext uri="{FF2B5EF4-FFF2-40B4-BE49-F238E27FC236}">
                <a16:creationId xmlns:a16="http://schemas.microsoft.com/office/drawing/2014/main" id="{6004D70B-254A-5BAA-277B-2605C1ABDB36}"/>
              </a:ext>
            </a:extLst>
          </p:cNvPr>
          <p:cNvSpPr>
            <a:spLocks noGrp="1"/>
          </p:cNvSpPr>
          <p:nvPr>
            <p:ph type="body" sz="quarter" idx="4294967295"/>
          </p:nvPr>
        </p:nvSpPr>
        <p:spPr>
          <a:xfrm>
            <a:off x="381000" y="4572000"/>
            <a:ext cx="7620000" cy="1828800"/>
          </a:xfrm>
        </p:spPr>
        <p:txBody>
          <a:bodyPr/>
          <a:lstStyle/>
          <a:p>
            <a:r>
              <a:rPr lang="en-US" altLang="en-US" sz="2400">
                <a:solidFill>
                  <a:srgbClr val="00B0F0"/>
                </a:solidFill>
              </a:rPr>
              <a:t>Fluorescent tubes uses Ultraviolet light (higher energy radiation) rather than just the visible light spectrum.  Therefore, they give off more light energy per watt.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1"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wipe(up)">
                                      <p:cBhvr>
                                        <p:cTn id="11"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2">
            <a:extLst>
              <a:ext uri="{FF2B5EF4-FFF2-40B4-BE49-F238E27FC236}">
                <a16:creationId xmlns:a16="http://schemas.microsoft.com/office/drawing/2014/main" id="{0B3B8339-E99D-DD79-032E-D7BEC1C2C155}"/>
              </a:ext>
            </a:extLst>
          </p:cNvPr>
          <p:cNvSpPr>
            <a:spLocks noGrp="1"/>
          </p:cNvSpPr>
          <p:nvPr>
            <p:ph type="title"/>
          </p:nvPr>
        </p:nvSpPr>
        <p:spPr/>
        <p:txBody>
          <a:bodyPr/>
          <a:lstStyle/>
          <a:p>
            <a:r>
              <a:rPr lang="en-US" altLang="en-US" sz="2800">
                <a:solidFill>
                  <a:srgbClr val="FFC000"/>
                </a:solidFill>
              </a:rPr>
              <a:t>8.  Which one of these will produce the most light for the same amount of electricity?  </a:t>
            </a:r>
            <a:br>
              <a:rPr lang="en-US" altLang="en-US" sz="2800">
                <a:solidFill>
                  <a:srgbClr val="FFC000"/>
                </a:solidFill>
              </a:rPr>
            </a:br>
            <a:r>
              <a:rPr lang="en-US" altLang="en-US" sz="2800">
                <a:solidFill>
                  <a:srgbClr val="FFC000"/>
                </a:solidFill>
              </a:rPr>
              <a:t>a) two 100 watt bulbs     b) one 200 watt bulb</a:t>
            </a:r>
          </a:p>
        </p:txBody>
      </p:sp>
      <p:sp>
        <p:nvSpPr>
          <p:cNvPr id="22" name="Rectangle 7">
            <a:extLst>
              <a:ext uri="{FF2B5EF4-FFF2-40B4-BE49-F238E27FC236}">
                <a16:creationId xmlns:a16="http://schemas.microsoft.com/office/drawing/2014/main" id="{10AD33CB-8DDB-3729-A7C6-F18EA1676B76}"/>
              </a:ext>
            </a:extLst>
          </p:cNvPr>
          <p:cNvSpPr>
            <a:spLocks noGrp="1"/>
          </p:cNvSpPr>
          <p:nvPr>
            <p:ph type="body" sz="quarter" idx="14"/>
          </p:nvPr>
        </p:nvSpPr>
        <p:spPr/>
        <p:txBody>
          <a:bodyPr>
            <a:normAutofit/>
          </a:bodyPr>
          <a:lstStyle/>
          <a:p>
            <a:pPr fontAlgn="auto">
              <a:spcAft>
                <a:spcPts val="0"/>
              </a:spcAft>
              <a:defRPr/>
            </a:pPr>
            <a:r>
              <a:rPr lang="en-US" dirty="0"/>
              <a:t>One 200 Watt bulb</a:t>
            </a:r>
          </a:p>
        </p:txBody>
      </p:sp>
      <p:sp>
        <p:nvSpPr>
          <p:cNvPr id="4" name="Text Placeholder 3">
            <a:extLst>
              <a:ext uri="{FF2B5EF4-FFF2-40B4-BE49-F238E27FC236}">
                <a16:creationId xmlns:a16="http://schemas.microsoft.com/office/drawing/2014/main" id="{B366FECE-01C3-214C-47AF-E5B14F02B1F0}"/>
              </a:ext>
            </a:extLst>
          </p:cNvPr>
          <p:cNvSpPr>
            <a:spLocks noGrp="1"/>
          </p:cNvSpPr>
          <p:nvPr>
            <p:ph type="body" sz="quarter" idx="4294967295"/>
          </p:nvPr>
        </p:nvSpPr>
        <p:spPr>
          <a:xfrm>
            <a:off x="685800" y="3810000"/>
            <a:ext cx="7620000" cy="1828800"/>
          </a:xfrm>
        </p:spPr>
        <p:txBody>
          <a:bodyPr/>
          <a:lstStyle/>
          <a:p>
            <a:r>
              <a:rPr lang="en-US" altLang="en-US" sz="2400">
                <a:solidFill>
                  <a:srgbClr val="00B0F0"/>
                </a:solidFill>
              </a:rPr>
              <a:t>Bulbs are rated in Watts (which is “power” in terms of light energy.  The rating is higher than actually output.  Usually, the less bulbs used, the more efficient the lighting.  They are just a lot brighter!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6" presetClass="entr" presetSubtype="42"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barn(outHorizontal)">
                                      <p:cBhvr>
                                        <p:cTn id="14"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0494C56-FFEE-CBD5-9A48-9BA6B9D0299C}"/>
              </a:ext>
            </a:extLst>
          </p:cNvPr>
          <p:cNvSpPr>
            <a:spLocks noGrp="1"/>
          </p:cNvSpPr>
          <p:nvPr>
            <p:ph type="title"/>
          </p:nvPr>
        </p:nvSpPr>
        <p:spPr/>
        <p:txBody>
          <a:bodyPr/>
          <a:lstStyle/>
          <a:p>
            <a:r>
              <a:rPr lang="en-US" altLang="en-US"/>
              <a:t>9. Match the “unit” to its meaning:</a:t>
            </a:r>
          </a:p>
        </p:txBody>
      </p:sp>
      <p:sp>
        <p:nvSpPr>
          <p:cNvPr id="3" name="Rectangle 3">
            <a:extLst>
              <a:ext uri="{FF2B5EF4-FFF2-40B4-BE49-F238E27FC236}">
                <a16:creationId xmlns:a16="http://schemas.microsoft.com/office/drawing/2014/main" id="{46EAB4D1-5713-DF2B-3ED4-A0A0A1B26032}"/>
              </a:ext>
            </a:extLst>
          </p:cNvPr>
          <p:cNvSpPr>
            <a:spLocks noGrp="1"/>
          </p:cNvSpPr>
          <p:nvPr>
            <p:ph type="body" sz="quarter" idx="13"/>
          </p:nvPr>
        </p:nvSpPr>
        <p:spPr/>
        <p:txBody>
          <a:bodyPr>
            <a:normAutofit/>
          </a:bodyPr>
          <a:lstStyle/>
          <a:p>
            <a:pPr fontAlgn="auto">
              <a:spcAft>
                <a:spcPts val="0"/>
              </a:spcAft>
              <a:defRPr/>
            </a:pPr>
            <a:r>
              <a:rPr lang="en-US" dirty="0"/>
              <a:t>Calorie</a:t>
            </a:r>
          </a:p>
        </p:txBody>
      </p:sp>
      <p:sp>
        <p:nvSpPr>
          <p:cNvPr id="4" name="Rectangle 4">
            <a:extLst>
              <a:ext uri="{FF2B5EF4-FFF2-40B4-BE49-F238E27FC236}">
                <a16:creationId xmlns:a16="http://schemas.microsoft.com/office/drawing/2014/main" id="{69DE14D7-E449-4CF1-D011-DC7AEF89EF2B}"/>
              </a:ext>
            </a:extLst>
          </p:cNvPr>
          <p:cNvSpPr>
            <a:spLocks noGrp="1"/>
          </p:cNvSpPr>
          <p:nvPr>
            <p:ph type="body" sz="quarter" idx="14"/>
          </p:nvPr>
        </p:nvSpPr>
        <p:spPr/>
        <p:txBody>
          <a:bodyPr>
            <a:normAutofit/>
          </a:bodyPr>
          <a:lstStyle/>
          <a:p>
            <a:pPr fontAlgn="auto">
              <a:spcAft>
                <a:spcPts val="0"/>
              </a:spcAft>
              <a:defRPr/>
            </a:pPr>
            <a:r>
              <a:rPr lang="en-US" dirty="0"/>
              <a:t>KW-hr (kilowatt-hour),</a:t>
            </a:r>
          </a:p>
        </p:txBody>
      </p:sp>
      <p:sp>
        <p:nvSpPr>
          <p:cNvPr id="5" name="Rectangle 5">
            <a:extLst>
              <a:ext uri="{FF2B5EF4-FFF2-40B4-BE49-F238E27FC236}">
                <a16:creationId xmlns:a16="http://schemas.microsoft.com/office/drawing/2014/main" id="{28748A7A-E2CA-FCFD-5A82-90994B677B72}"/>
              </a:ext>
            </a:extLst>
          </p:cNvPr>
          <p:cNvSpPr>
            <a:spLocks noGrp="1"/>
          </p:cNvSpPr>
          <p:nvPr>
            <p:ph type="body" sz="quarter" idx="15"/>
          </p:nvPr>
        </p:nvSpPr>
        <p:spPr/>
        <p:txBody>
          <a:bodyPr>
            <a:normAutofit/>
          </a:bodyPr>
          <a:lstStyle/>
          <a:p>
            <a:pPr fontAlgn="auto">
              <a:spcAft>
                <a:spcPts val="0"/>
              </a:spcAft>
              <a:defRPr/>
            </a:pPr>
            <a:r>
              <a:rPr lang="en-US" dirty="0"/>
              <a:t>Watt</a:t>
            </a:r>
          </a:p>
        </p:txBody>
      </p:sp>
      <p:sp>
        <p:nvSpPr>
          <p:cNvPr id="6" name="Rectangle 6">
            <a:extLst>
              <a:ext uri="{FF2B5EF4-FFF2-40B4-BE49-F238E27FC236}">
                <a16:creationId xmlns:a16="http://schemas.microsoft.com/office/drawing/2014/main" id="{3F6C6886-6EDD-0494-7A2C-6B517637C624}"/>
              </a:ext>
            </a:extLst>
          </p:cNvPr>
          <p:cNvSpPr>
            <a:spLocks noGrp="1"/>
          </p:cNvSpPr>
          <p:nvPr>
            <p:ph type="body" sz="quarter" idx="16"/>
          </p:nvPr>
        </p:nvSpPr>
        <p:spPr/>
        <p:txBody>
          <a:bodyPr>
            <a:normAutofit/>
          </a:bodyPr>
          <a:lstStyle/>
          <a:p>
            <a:pPr fontAlgn="auto">
              <a:spcAft>
                <a:spcPts val="0"/>
              </a:spcAft>
              <a:defRPr/>
            </a:pPr>
            <a:r>
              <a:rPr lang="en-US" dirty="0"/>
              <a:t>horsepower</a:t>
            </a:r>
          </a:p>
        </p:txBody>
      </p:sp>
      <p:sp>
        <p:nvSpPr>
          <p:cNvPr id="7" name="Rectangle 7">
            <a:extLst>
              <a:ext uri="{FF2B5EF4-FFF2-40B4-BE49-F238E27FC236}">
                <a16:creationId xmlns:a16="http://schemas.microsoft.com/office/drawing/2014/main" id="{CAFDAF39-D6D7-669B-8677-E239BAB95CA4}"/>
              </a:ext>
            </a:extLst>
          </p:cNvPr>
          <p:cNvSpPr>
            <a:spLocks noGrp="1"/>
          </p:cNvSpPr>
          <p:nvPr>
            <p:ph type="body" sz="quarter" idx="17"/>
          </p:nvPr>
        </p:nvSpPr>
        <p:spPr/>
        <p:txBody>
          <a:bodyPr>
            <a:normAutofit/>
          </a:bodyPr>
          <a:lstStyle/>
          <a:p>
            <a:pPr fontAlgn="auto">
              <a:spcAft>
                <a:spcPts val="0"/>
              </a:spcAft>
              <a:defRPr/>
            </a:pPr>
            <a:r>
              <a:rPr lang="en-US" dirty="0"/>
              <a:t>BTU</a:t>
            </a:r>
          </a:p>
        </p:txBody>
      </p:sp>
      <p:sp>
        <p:nvSpPr>
          <p:cNvPr id="8" name="Rectangle 8">
            <a:extLst>
              <a:ext uri="{FF2B5EF4-FFF2-40B4-BE49-F238E27FC236}">
                <a16:creationId xmlns:a16="http://schemas.microsoft.com/office/drawing/2014/main" id="{79C3C62E-1C1E-D101-ACF6-927B2E006024}"/>
              </a:ext>
            </a:extLst>
          </p:cNvPr>
          <p:cNvSpPr>
            <a:spLocks noGrp="1"/>
          </p:cNvSpPr>
          <p:nvPr>
            <p:ph type="body" sz="quarter" idx="18"/>
          </p:nvPr>
        </p:nvSpPr>
        <p:spPr/>
        <p:txBody>
          <a:bodyPr>
            <a:normAutofit/>
          </a:bodyPr>
          <a:lstStyle/>
          <a:p>
            <a:pPr fontAlgn="auto">
              <a:spcAft>
                <a:spcPts val="0"/>
              </a:spcAft>
              <a:defRPr/>
            </a:pPr>
            <a:r>
              <a:rPr lang="en-US" dirty="0"/>
              <a:t>Heat</a:t>
            </a:r>
          </a:p>
        </p:txBody>
      </p:sp>
      <p:sp>
        <p:nvSpPr>
          <p:cNvPr id="9" name="Rectangle 9">
            <a:extLst>
              <a:ext uri="{FF2B5EF4-FFF2-40B4-BE49-F238E27FC236}">
                <a16:creationId xmlns:a16="http://schemas.microsoft.com/office/drawing/2014/main" id="{3900D780-E7F4-4CC2-9B5A-AD7CBC10E533}"/>
              </a:ext>
            </a:extLst>
          </p:cNvPr>
          <p:cNvSpPr>
            <a:spLocks noGrp="1"/>
          </p:cNvSpPr>
          <p:nvPr>
            <p:ph type="body" sz="quarter" idx="19"/>
          </p:nvPr>
        </p:nvSpPr>
        <p:spPr/>
        <p:txBody>
          <a:bodyPr>
            <a:normAutofit fontScale="70000" lnSpcReduction="20000"/>
          </a:bodyPr>
          <a:lstStyle/>
          <a:p>
            <a:pPr fontAlgn="auto">
              <a:spcAft>
                <a:spcPts val="0"/>
              </a:spcAft>
              <a:defRPr/>
            </a:pPr>
            <a:r>
              <a:rPr lang="en-US" dirty="0"/>
              <a:t>Rate of using Electrical Energy</a:t>
            </a:r>
          </a:p>
        </p:txBody>
      </p:sp>
      <p:sp>
        <p:nvSpPr>
          <p:cNvPr id="10" name="Rectangle 10">
            <a:extLst>
              <a:ext uri="{FF2B5EF4-FFF2-40B4-BE49-F238E27FC236}">
                <a16:creationId xmlns:a16="http://schemas.microsoft.com/office/drawing/2014/main" id="{7E8322AD-F031-4BDC-5BE4-91BE2B879C00}"/>
              </a:ext>
            </a:extLst>
          </p:cNvPr>
          <p:cNvSpPr>
            <a:spLocks noGrp="1"/>
          </p:cNvSpPr>
          <p:nvPr>
            <p:ph type="body" sz="quarter" idx="20"/>
          </p:nvPr>
        </p:nvSpPr>
        <p:spPr/>
        <p:txBody>
          <a:bodyPr>
            <a:normAutofit/>
          </a:bodyPr>
          <a:lstStyle/>
          <a:p>
            <a:pPr fontAlgn="auto">
              <a:spcAft>
                <a:spcPts val="0"/>
              </a:spcAft>
              <a:defRPr/>
            </a:pPr>
            <a:r>
              <a:rPr lang="en-US" dirty="0"/>
              <a:t>Food Energy</a:t>
            </a:r>
          </a:p>
        </p:txBody>
      </p:sp>
      <p:sp>
        <p:nvSpPr>
          <p:cNvPr id="11" name="Rectangle 11">
            <a:extLst>
              <a:ext uri="{FF2B5EF4-FFF2-40B4-BE49-F238E27FC236}">
                <a16:creationId xmlns:a16="http://schemas.microsoft.com/office/drawing/2014/main" id="{909245B5-67AE-0BE0-B9F1-65DADBE8D298}"/>
              </a:ext>
            </a:extLst>
          </p:cNvPr>
          <p:cNvSpPr>
            <a:spLocks noGrp="1"/>
          </p:cNvSpPr>
          <p:nvPr>
            <p:ph type="body" sz="quarter" idx="21"/>
          </p:nvPr>
        </p:nvSpPr>
        <p:spPr/>
        <p:txBody>
          <a:bodyPr>
            <a:normAutofit/>
          </a:bodyPr>
          <a:lstStyle/>
          <a:p>
            <a:pPr fontAlgn="auto">
              <a:spcAft>
                <a:spcPts val="0"/>
              </a:spcAft>
              <a:defRPr/>
            </a:pPr>
            <a:r>
              <a:rPr lang="en-US" dirty="0"/>
              <a:t>Electricity Cost</a:t>
            </a:r>
          </a:p>
        </p:txBody>
      </p:sp>
      <p:sp>
        <p:nvSpPr>
          <p:cNvPr id="12" name="Rectangle 12">
            <a:extLst>
              <a:ext uri="{FF2B5EF4-FFF2-40B4-BE49-F238E27FC236}">
                <a16:creationId xmlns:a16="http://schemas.microsoft.com/office/drawing/2014/main" id="{1467C6DD-7425-A905-BA59-EC2CB5ED93CF}"/>
              </a:ext>
            </a:extLst>
          </p:cNvPr>
          <p:cNvSpPr>
            <a:spLocks noGrp="1"/>
          </p:cNvSpPr>
          <p:nvPr>
            <p:ph type="body" sz="quarter" idx="22"/>
          </p:nvPr>
        </p:nvSpPr>
        <p:spPr/>
        <p:txBody>
          <a:bodyPr>
            <a:normAutofit fontScale="70000" lnSpcReduction="20000"/>
          </a:bodyPr>
          <a:lstStyle/>
          <a:p>
            <a:pPr fontAlgn="auto">
              <a:spcAft>
                <a:spcPts val="0"/>
              </a:spcAft>
              <a:defRPr/>
            </a:pPr>
            <a:r>
              <a:rPr lang="en-US" dirty="0"/>
              <a:t>Rate of using mechanical energy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2">
            <a:extLst>
              <a:ext uri="{FF2B5EF4-FFF2-40B4-BE49-F238E27FC236}">
                <a16:creationId xmlns:a16="http://schemas.microsoft.com/office/drawing/2014/main" id="{86F15F55-2C6C-65D1-8A76-21B0533EF1D3}"/>
              </a:ext>
            </a:extLst>
          </p:cNvPr>
          <p:cNvSpPr>
            <a:spLocks noGrp="1"/>
          </p:cNvSpPr>
          <p:nvPr>
            <p:ph type="title"/>
          </p:nvPr>
        </p:nvSpPr>
        <p:spPr/>
        <p:txBody>
          <a:bodyPr/>
          <a:lstStyle/>
          <a:p>
            <a:r>
              <a:rPr lang="en-US" altLang="en-US" sz="2800">
                <a:solidFill>
                  <a:srgbClr val="00B0F0"/>
                </a:solidFill>
              </a:rPr>
              <a:t>10. Which one of the following sources provides the largest percentage of energy used in the United States? </a:t>
            </a:r>
          </a:p>
        </p:txBody>
      </p:sp>
      <p:sp>
        <p:nvSpPr>
          <p:cNvPr id="22531" name="Text Placeholder 13">
            <a:extLst>
              <a:ext uri="{FF2B5EF4-FFF2-40B4-BE49-F238E27FC236}">
                <a16:creationId xmlns:a16="http://schemas.microsoft.com/office/drawing/2014/main" id="{EDDF1FAF-6B23-837A-EF23-003C9F1542E1}"/>
              </a:ext>
            </a:extLst>
          </p:cNvPr>
          <p:cNvSpPr>
            <a:spLocks noGrp="1"/>
          </p:cNvSpPr>
          <p:nvPr>
            <p:ph type="body" sz="quarter" idx="17"/>
          </p:nvPr>
        </p:nvSpPr>
        <p:spPr/>
        <p:txBody>
          <a:bodyPr/>
          <a:lstStyle/>
          <a:p>
            <a:r>
              <a:rPr lang="en-US" altLang="en-US"/>
              <a:t>nuclear energy</a:t>
            </a:r>
          </a:p>
        </p:txBody>
      </p:sp>
      <p:sp>
        <p:nvSpPr>
          <p:cNvPr id="22532" name="Text Placeholder 14">
            <a:extLst>
              <a:ext uri="{FF2B5EF4-FFF2-40B4-BE49-F238E27FC236}">
                <a16:creationId xmlns:a16="http://schemas.microsoft.com/office/drawing/2014/main" id="{B53AE883-09D4-C3EB-5C79-D799371DC2E5}"/>
              </a:ext>
            </a:extLst>
          </p:cNvPr>
          <p:cNvSpPr>
            <a:spLocks noGrp="1"/>
          </p:cNvSpPr>
          <p:nvPr>
            <p:ph type="body" sz="quarter" idx="18"/>
          </p:nvPr>
        </p:nvSpPr>
        <p:spPr/>
        <p:txBody>
          <a:bodyPr/>
          <a:lstStyle/>
          <a:p>
            <a:r>
              <a:rPr lang="en-US" altLang="en-US"/>
              <a:t>water (hydroelectric power)</a:t>
            </a:r>
          </a:p>
        </p:txBody>
      </p:sp>
      <p:sp>
        <p:nvSpPr>
          <p:cNvPr id="22533" name="Text Placeholder 15">
            <a:extLst>
              <a:ext uri="{FF2B5EF4-FFF2-40B4-BE49-F238E27FC236}">
                <a16:creationId xmlns:a16="http://schemas.microsoft.com/office/drawing/2014/main" id="{F4617A46-F76F-B318-422A-1F6D53B97CE4}"/>
              </a:ext>
            </a:extLst>
          </p:cNvPr>
          <p:cNvSpPr>
            <a:spLocks noGrp="1"/>
          </p:cNvSpPr>
          <p:nvPr>
            <p:ph type="body" sz="quarter" idx="19"/>
          </p:nvPr>
        </p:nvSpPr>
        <p:spPr/>
        <p:txBody>
          <a:bodyPr/>
          <a:lstStyle/>
          <a:p>
            <a:r>
              <a:rPr lang="en-US" altLang="en-US"/>
              <a:t>natural gas </a:t>
            </a:r>
          </a:p>
        </p:txBody>
      </p:sp>
      <p:sp>
        <p:nvSpPr>
          <p:cNvPr id="22534" name="Text Placeholder 16">
            <a:extLst>
              <a:ext uri="{FF2B5EF4-FFF2-40B4-BE49-F238E27FC236}">
                <a16:creationId xmlns:a16="http://schemas.microsoft.com/office/drawing/2014/main" id="{3A7A501E-1BA2-BBAB-012F-90B69BCD43BF}"/>
              </a:ext>
            </a:extLst>
          </p:cNvPr>
          <p:cNvSpPr>
            <a:spLocks noGrp="1"/>
          </p:cNvSpPr>
          <p:nvPr>
            <p:ph type="body" sz="quarter" idx="20"/>
          </p:nvPr>
        </p:nvSpPr>
        <p:spPr>
          <a:xfrm>
            <a:off x="1143000" y="2057400"/>
            <a:ext cx="7086600" cy="457200"/>
          </a:xfrm>
        </p:spPr>
        <p:txBody>
          <a:bodyPr/>
          <a:lstStyle/>
          <a:p>
            <a:r>
              <a:rPr lang="en-US" altLang="en-US"/>
              <a:t>coal</a:t>
            </a:r>
          </a:p>
        </p:txBody>
      </p:sp>
      <p:sp>
        <p:nvSpPr>
          <p:cNvPr id="22535" name="Text Placeholder 17">
            <a:extLst>
              <a:ext uri="{FF2B5EF4-FFF2-40B4-BE49-F238E27FC236}">
                <a16:creationId xmlns:a16="http://schemas.microsoft.com/office/drawing/2014/main" id="{229A17AA-03C1-B308-1D22-65E5BC822F80}"/>
              </a:ext>
            </a:extLst>
          </p:cNvPr>
          <p:cNvSpPr>
            <a:spLocks noGrp="1"/>
          </p:cNvSpPr>
          <p:nvPr>
            <p:ph type="body" sz="quarter" idx="21"/>
          </p:nvPr>
        </p:nvSpPr>
        <p:spPr>
          <a:xfrm>
            <a:off x="1143000" y="2667000"/>
            <a:ext cx="7086600" cy="457200"/>
          </a:xfrm>
        </p:spPr>
        <p:txBody>
          <a:bodyPr/>
          <a:lstStyle/>
          <a:p>
            <a:r>
              <a:rPr lang="en-US" altLang="en-US"/>
              <a:t>crude oil </a:t>
            </a:r>
          </a:p>
        </p:txBody>
      </p:sp>
      <p:sp>
        <p:nvSpPr>
          <p:cNvPr id="22537" name="WordArt 9">
            <a:extLst>
              <a:ext uri="{FF2B5EF4-FFF2-40B4-BE49-F238E27FC236}">
                <a16:creationId xmlns:a16="http://schemas.microsoft.com/office/drawing/2014/main" id="{CC00B817-BCCC-1A2A-028E-0714993A76F3}"/>
              </a:ext>
            </a:extLst>
          </p:cNvPr>
          <p:cNvSpPr>
            <a:spLocks noChangeArrowheads="1" noChangeShapeType="1" noTextEdit="1"/>
          </p:cNvSpPr>
          <p:nvPr/>
        </p:nvSpPr>
        <p:spPr bwMode="auto">
          <a:xfrm>
            <a:off x="5334000" y="3276600"/>
            <a:ext cx="1666875" cy="12858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crude oil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2537"/>
                                        </p:tgtEl>
                                        <p:attrNameLst>
                                          <p:attrName>style.visibility</p:attrName>
                                        </p:attrNameLst>
                                      </p:cBhvr>
                                      <p:to>
                                        <p:strVal val="visible"/>
                                      </p:to>
                                    </p:set>
                                    <p:anim calcmode="lin" valueType="num">
                                      <p:cBhvr>
                                        <p:cTn id="7" dur="1000" fill="hold"/>
                                        <p:tgtEl>
                                          <p:spTgt spid="22537"/>
                                        </p:tgtEl>
                                        <p:attrNameLst>
                                          <p:attrName>ppt_w</p:attrName>
                                        </p:attrNameLst>
                                      </p:cBhvr>
                                      <p:tavLst>
                                        <p:tav tm="0">
                                          <p:val>
                                            <p:fltVal val="0"/>
                                          </p:val>
                                        </p:tav>
                                        <p:tav tm="100000">
                                          <p:val>
                                            <p:strVal val="#ppt_w"/>
                                          </p:val>
                                        </p:tav>
                                      </p:tavLst>
                                    </p:anim>
                                    <p:anim calcmode="lin" valueType="num">
                                      <p:cBhvr>
                                        <p:cTn id="8" dur="1000" fill="hold"/>
                                        <p:tgtEl>
                                          <p:spTgt spid="22537"/>
                                        </p:tgtEl>
                                        <p:attrNameLst>
                                          <p:attrName>ppt_h</p:attrName>
                                        </p:attrNameLst>
                                      </p:cBhvr>
                                      <p:tavLst>
                                        <p:tav tm="0">
                                          <p:val>
                                            <p:fltVal val="0"/>
                                          </p:val>
                                        </p:tav>
                                        <p:tav tm="100000">
                                          <p:val>
                                            <p:strVal val="#ppt_h"/>
                                          </p:val>
                                        </p:tav>
                                      </p:tavLst>
                                    </p:anim>
                                    <p:anim calcmode="lin" valueType="num">
                                      <p:cBhvr>
                                        <p:cTn id="9" dur="1000" fill="hold"/>
                                        <p:tgtEl>
                                          <p:spTgt spid="2253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253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2">
            <a:extLst>
              <a:ext uri="{FF2B5EF4-FFF2-40B4-BE49-F238E27FC236}">
                <a16:creationId xmlns:a16="http://schemas.microsoft.com/office/drawing/2014/main" id="{AFFDB7EE-ED7C-6EA7-7EB3-CE73CA22933A}"/>
              </a:ext>
            </a:extLst>
          </p:cNvPr>
          <p:cNvSpPr>
            <a:spLocks noGrp="1"/>
          </p:cNvSpPr>
          <p:nvPr>
            <p:ph type="title"/>
          </p:nvPr>
        </p:nvSpPr>
        <p:spPr/>
        <p:txBody>
          <a:bodyPr/>
          <a:lstStyle/>
          <a:p>
            <a:r>
              <a:rPr lang="en-US" altLang="en-US"/>
              <a:t>11a. Which energy source is most radioactive?</a:t>
            </a:r>
          </a:p>
        </p:txBody>
      </p:sp>
      <p:sp>
        <p:nvSpPr>
          <p:cNvPr id="23555" name="Text Placeholder 13">
            <a:extLst>
              <a:ext uri="{FF2B5EF4-FFF2-40B4-BE49-F238E27FC236}">
                <a16:creationId xmlns:a16="http://schemas.microsoft.com/office/drawing/2014/main" id="{AF90FAE1-1C59-4C68-756E-204051440740}"/>
              </a:ext>
            </a:extLst>
          </p:cNvPr>
          <p:cNvSpPr>
            <a:spLocks noGrp="1"/>
          </p:cNvSpPr>
          <p:nvPr>
            <p:ph type="body" sz="quarter" idx="17"/>
          </p:nvPr>
        </p:nvSpPr>
        <p:spPr/>
        <p:txBody>
          <a:bodyPr/>
          <a:lstStyle/>
          <a:p>
            <a:r>
              <a:rPr lang="en-US" altLang="en-US"/>
              <a:t>Uranium </a:t>
            </a:r>
          </a:p>
        </p:txBody>
      </p:sp>
      <p:sp>
        <p:nvSpPr>
          <p:cNvPr id="23556" name="Text Placeholder 14">
            <a:extLst>
              <a:ext uri="{FF2B5EF4-FFF2-40B4-BE49-F238E27FC236}">
                <a16:creationId xmlns:a16="http://schemas.microsoft.com/office/drawing/2014/main" id="{AE860A81-CDEB-F44F-3AE9-171D9A4E2137}"/>
              </a:ext>
            </a:extLst>
          </p:cNvPr>
          <p:cNvSpPr>
            <a:spLocks noGrp="1"/>
          </p:cNvSpPr>
          <p:nvPr>
            <p:ph type="body" sz="quarter" idx="18"/>
          </p:nvPr>
        </p:nvSpPr>
        <p:spPr/>
        <p:txBody>
          <a:bodyPr/>
          <a:lstStyle/>
          <a:p>
            <a:r>
              <a:rPr lang="en-US" altLang="en-US"/>
              <a:t>Solar energy</a:t>
            </a:r>
          </a:p>
        </p:txBody>
      </p:sp>
      <p:sp>
        <p:nvSpPr>
          <p:cNvPr id="23557" name="Text Placeholder 15">
            <a:extLst>
              <a:ext uri="{FF2B5EF4-FFF2-40B4-BE49-F238E27FC236}">
                <a16:creationId xmlns:a16="http://schemas.microsoft.com/office/drawing/2014/main" id="{93B6F2E3-9519-3815-DB3E-DC6A8CFF10BC}"/>
              </a:ext>
            </a:extLst>
          </p:cNvPr>
          <p:cNvSpPr>
            <a:spLocks noGrp="1"/>
          </p:cNvSpPr>
          <p:nvPr>
            <p:ph type="body" sz="quarter" idx="19"/>
          </p:nvPr>
        </p:nvSpPr>
        <p:spPr/>
        <p:txBody>
          <a:bodyPr/>
          <a:lstStyle/>
          <a:p>
            <a:r>
              <a:rPr lang="en-US" altLang="en-US"/>
              <a:t>Petroleum</a:t>
            </a:r>
          </a:p>
        </p:txBody>
      </p:sp>
      <p:sp>
        <p:nvSpPr>
          <p:cNvPr id="23558" name="Text Placeholder 16">
            <a:extLst>
              <a:ext uri="{FF2B5EF4-FFF2-40B4-BE49-F238E27FC236}">
                <a16:creationId xmlns:a16="http://schemas.microsoft.com/office/drawing/2014/main" id="{34E15E61-0076-D1E3-0C4A-EDFE4D154A69}"/>
              </a:ext>
            </a:extLst>
          </p:cNvPr>
          <p:cNvSpPr>
            <a:spLocks noGrp="1"/>
          </p:cNvSpPr>
          <p:nvPr>
            <p:ph type="body" sz="quarter" idx="20"/>
          </p:nvPr>
        </p:nvSpPr>
        <p:spPr/>
        <p:txBody>
          <a:bodyPr/>
          <a:lstStyle/>
          <a:p>
            <a:r>
              <a:rPr lang="en-US" altLang="en-US"/>
              <a:t>Coal </a:t>
            </a:r>
          </a:p>
        </p:txBody>
      </p:sp>
      <p:sp>
        <p:nvSpPr>
          <p:cNvPr id="23559" name="Text Placeholder 17">
            <a:extLst>
              <a:ext uri="{FF2B5EF4-FFF2-40B4-BE49-F238E27FC236}">
                <a16:creationId xmlns:a16="http://schemas.microsoft.com/office/drawing/2014/main" id="{D0486853-CD51-95D2-24D8-1A018A0E72B6}"/>
              </a:ext>
            </a:extLst>
          </p:cNvPr>
          <p:cNvSpPr>
            <a:spLocks noGrp="1"/>
          </p:cNvSpPr>
          <p:nvPr>
            <p:ph type="body" sz="quarter" idx="21"/>
          </p:nvPr>
        </p:nvSpPr>
        <p:spPr/>
        <p:txBody>
          <a:bodyPr/>
          <a:lstStyle/>
          <a:p>
            <a:r>
              <a:rPr lang="en-US" altLang="en-US"/>
              <a:t>Plutonium	</a:t>
            </a:r>
          </a:p>
        </p:txBody>
      </p:sp>
      <p:pic>
        <p:nvPicPr>
          <p:cNvPr id="23560" name="Picture 7" descr="colorblind.jpg">
            <a:extLst>
              <a:ext uri="{FF2B5EF4-FFF2-40B4-BE49-F238E27FC236}">
                <a16:creationId xmlns:a16="http://schemas.microsoft.com/office/drawing/2014/main" id="{C77C6259-2057-C661-D480-8AC245DC08D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2514600"/>
            <a:ext cx="3200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2" name="WordArt 10">
            <a:extLst>
              <a:ext uri="{FF2B5EF4-FFF2-40B4-BE49-F238E27FC236}">
                <a16:creationId xmlns:a16="http://schemas.microsoft.com/office/drawing/2014/main" id="{0AFBB703-46BD-F6F3-B596-2265140BB2E1}"/>
              </a:ext>
            </a:extLst>
          </p:cNvPr>
          <p:cNvSpPr>
            <a:spLocks noChangeArrowheads="1" noChangeShapeType="1" noTextEdit="1"/>
          </p:cNvSpPr>
          <p:nvPr/>
        </p:nvSpPr>
        <p:spPr bwMode="auto">
          <a:xfrm>
            <a:off x="3429000" y="1371600"/>
            <a:ext cx="1666875" cy="12858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plutonium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nodeType="clickEffect">
                                  <p:stCondLst>
                                    <p:cond delay="0"/>
                                  </p:stCondLst>
                                  <p:childTnLst>
                                    <p:set>
                                      <p:cBhvr>
                                        <p:cTn id="6" dur="1" fill="hold">
                                          <p:stCondLst>
                                            <p:cond delay="0"/>
                                          </p:stCondLst>
                                        </p:cTn>
                                        <p:tgtEl>
                                          <p:spTgt spid="235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2">
            <a:extLst>
              <a:ext uri="{FF2B5EF4-FFF2-40B4-BE49-F238E27FC236}">
                <a16:creationId xmlns:a16="http://schemas.microsoft.com/office/drawing/2014/main" id="{32949364-2D24-F0E9-8900-4A7EA26DB660}"/>
              </a:ext>
            </a:extLst>
          </p:cNvPr>
          <p:cNvSpPr>
            <a:spLocks noGrp="1"/>
          </p:cNvSpPr>
          <p:nvPr>
            <p:ph type="title"/>
          </p:nvPr>
        </p:nvSpPr>
        <p:spPr/>
        <p:txBody>
          <a:bodyPr/>
          <a:lstStyle/>
          <a:p>
            <a:r>
              <a:rPr lang="en-US" altLang="en-US"/>
              <a:t>11b. </a:t>
            </a:r>
            <a:r>
              <a:rPr lang="en-US" altLang="en-US">
                <a:solidFill>
                  <a:srgbClr val="00B0F0"/>
                </a:solidFill>
              </a:rPr>
              <a:t>In the long run, which is the largest potential source of energy?</a:t>
            </a:r>
          </a:p>
        </p:txBody>
      </p:sp>
      <p:sp>
        <p:nvSpPr>
          <p:cNvPr id="24579" name="Text Placeholder 13">
            <a:extLst>
              <a:ext uri="{FF2B5EF4-FFF2-40B4-BE49-F238E27FC236}">
                <a16:creationId xmlns:a16="http://schemas.microsoft.com/office/drawing/2014/main" id="{7EDA7372-557B-4810-15DD-FDF3A03C574F}"/>
              </a:ext>
            </a:extLst>
          </p:cNvPr>
          <p:cNvSpPr>
            <a:spLocks noGrp="1"/>
          </p:cNvSpPr>
          <p:nvPr>
            <p:ph type="body" sz="quarter" idx="17"/>
          </p:nvPr>
        </p:nvSpPr>
        <p:spPr/>
        <p:txBody>
          <a:bodyPr/>
          <a:lstStyle/>
          <a:p>
            <a:r>
              <a:rPr lang="en-US" altLang="en-US"/>
              <a:t>Uranium </a:t>
            </a:r>
          </a:p>
        </p:txBody>
      </p:sp>
      <p:sp>
        <p:nvSpPr>
          <p:cNvPr id="24580" name="Text Placeholder 14">
            <a:extLst>
              <a:ext uri="{FF2B5EF4-FFF2-40B4-BE49-F238E27FC236}">
                <a16:creationId xmlns:a16="http://schemas.microsoft.com/office/drawing/2014/main" id="{C1F5E7D3-3DB3-9A1B-8A25-D6AF6890B661}"/>
              </a:ext>
            </a:extLst>
          </p:cNvPr>
          <p:cNvSpPr>
            <a:spLocks noGrp="1"/>
          </p:cNvSpPr>
          <p:nvPr>
            <p:ph type="body" sz="quarter" idx="18"/>
          </p:nvPr>
        </p:nvSpPr>
        <p:spPr/>
        <p:txBody>
          <a:bodyPr/>
          <a:lstStyle/>
          <a:p>
            <a:r>
              <a:rPr lang="en-US" altLang="en-US"/>
              <a:t>Plutonium</a:t>
            </a:r>
          </a:p>
        </p:txBody>
      </p:sp>
      <p:sp>
        <p:nvSpPr>
          <p:cNvPr id="24581" name="Text Placeholder 15">
            <a:extLst>
              <a:ext uri="{FF2B5EF4-FFF2-40B4-BE49-F238E27FC236}">
                <a16:creationId xmlns:a16="http://schemas.microsoft.com/office/drawing/2014/main" id="{C4F64861-196E-314F-EAD3-2E7782DE41DB}"/>
              </a:ext>
            </a:extLst>
          </p:cNvPr>
          <p:cNvSpPr>
            <a:spLocks noGrp="1"/>
          </p:cNvSpPr>
          <p:nvPr>
            <p:ph type="body" sz="quarter" idx="19"/>
          </p:nvPr>
        </p:nvSpPr>
        <p:spPr>
          <a:xfrm>
            <a:off x="1143000" y="2057400"/>
            <a:ext cx="7086600" cy="457200"/>
          </a:xfrm>
        </p:spPr>
        <p:txBody>
          <a:bodyPr/>
          <a:lstStyle/>
          <a:p>
            <a:r>
              <a:rPr lang="en-US" altLang="en-US"/>
              <a:t>Petroleum</a:t>
            </a:r>
          </a:p>
        </p:txBody>
      </p:sp>
      <p:sp>
        <p:nvSpPr>
          <p:cNvPr id="24582" name="Text Placeholder 16">
            <a:extLst>
              <a:ext uri="{FF2B5EF4-FFF2-40B4-BE49-F238E27FC236}">
                <a16:creationId xmlns:a16="http://schemas.microsoft.com/office/drawing/2014/main" id="{CA1E0147-80CC-BC33-8002-2EEB62B09A7F}"/>
              </a:ext>
            </a:extLst>
          </p:cNvPr>
          <p:cNvSpPr>
            <a:spLocks noGrp="1"/>
          </p:cNvSpPr>
          <p:nvPr>
            <p:ph type="body" sz="quarter" idx="20"/>
          </p:nvPr>
        </p:nvSpPr>
        <p:spPr/>
        <p:txBody>
          <a:bodyPr/>
          <a:lstStyle/>
          <a:p>
            <a:r>
              <a:rPr lang="en-US" altLang="en-US"/>
              <a:t>Coal </a:t>
            </a:r>
          </a:p>
        </p:txBody>
      </p:sp>
      <p:sp>
        <p:nvSpPr>
          <p:cNvPr id="24583" name="Text Placeholder 17">
            <a:extLst>
              <a:ext uri="{FF2B5EF4-FFF2-40B4-BE49-F238E27FC236}">
                <a16:creationId xmlns:a16="http://schemas.microsoft.com/office/drawing/2014/main" id="{1351C918-F6B7-FACC-248A-FBD4A836B58F}"/>
              </a:ext>
            </a:extLst>
          </p:cNvPr>
          <p:cNvSpPr>
            <a:spLocks noGrp="1"/>
          </p:cNvSpPr>
          <p:nvPr>
            <p:ph type="body" sz="quarter" idx="21"/>
          </p:nvPr>
        </p:nvSpPr>
        <p:spPr>
          <a:xfrm>
            <a:off x="1143000" y="3429000"/>
            <a:ext cx="7086600" cy="457200"/>
          </a:xfrm>
        </p:spPr>
        <p:txBody>
          <a:bodyPr/>
          <a:lstStyle/>
          <a:p>
            <a:r>
              <a:rPr lang="en-US" altLang="en-US"/>
              <a:t>Solar energy	</a:t>
            </a:r>
          </a:p>
        </p:txBody>
      </p:sp>
      <p:sp>
        <p:nvSpPr>
          <p:cNvPr id="24585" name="WordArt 9">
            <a:extLst>
              <a:ext uri="{FF2B5EF4-FFF2-40B4-BE49-F238E27FC236}">
                <a16:creationId xmlns:a16="http://schemas.microsoft.com/office/drawing/2014/main" id="{CE6AE14D-B844-DAEE-9CAA-03FDBF224690}"/>
              </a:ext>
            </a:extLst>
          </p:cNvPr>
          <p:cNvSpPr>
            <a:spLocks noChangeArrowheads="1" noChangeShapeType="1" noTextEdit="1"/>
          </p:cNvSpPr>
          <p:nvPr/>
        </p:nvSpPr>
        <p:spPr bwMode="auto">
          <a:xfrm>
            <a:off x="4343400" y="2895600"/>
            <a:ext cx="1666875" cy="12858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solar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nodeType="clickEffect">
                                  <p:stCondLst>
                                    <p:cond delay="0"/>
                                  </p:stCondLst>
                                  <p:childTnLst>
                                    <p:set>
                                      <p:cBhvr>
                                        <p:cTn id="6" dur="1" fill="hold">
                                          <p:stCondLst>
                                            <p:cond delay="0"/>
                                          </p:stCondLst>
                                        </p:cTn>
                                        <p:tgtEl>
                                          <p:spTgt spid="245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CC680A77-B56D-0CF0-3D1B-53F62EDB14C7}"/>
              </a:ext>
            </a:extLst>
          </p:cNvPr>
          <p:cNvSpPr>
            <a:spLocks noGrp="1"/>
          </p:cNvSpPr>
          <p:nvPr>
            <p:ph type="title"/>
          </p:nvPr>
        </p:nvSpPr>
        <p:spPr/>
        <p:txBody>
          <a:bodyPr>
            <a:normAutofit fontScale="90000"/>
          </a:bodyPr>
          <a:lstStyle/>
          <a:p>
            <a:pPr fontAlgn="auto">
              <a:spcAft>
                <a:spcPts val="0"/>
              </a:spcAft>
              <a:defRPr/>
            </a:pPr>
            <a:r>
              <a:rPr lang="en-US" dirty="0"/>
              <a:t>11c. What energy exports from the east are the largest in the world and have been since the 1970s?</a:t>
            </a:r>
          </a:p>
        </p:txBody>
      </p:sp>
      <p:sp>
        <p:nvSpPr>
          <p:cNvPr id="25603" name="Text Placeholder 13">
            <a:extLst>
              <a:ext uri="{FF2B5EF4-FFF2-40B4-BE49-F238E27FC236}">
                <a16:creationId xmlns:a16="http://schemas.microsoft.com/office/drawing/2014/main" id="{9D36A27E-A9EE-6C87-40AF-5DE2D0C2EBA1}"/>
              </a:ext>
            </a:extLst>
          </p:cNvPr>
          <p:cNvSpPr>
            <a:spLocks noGrp="1"/>
          </p:cNvSpPr>
          <p:nvPr>
            <p:ph type="body" sz="quarter" idx="17"/>
          </p:nvPr>
        </p:nvSpPr>
        <p:spPr>
          <a:xfrm>
            <a:off x="1143000" y="2057400"/>
            <a:ext cx="7086600" cy="457200"/>
          </a:xfrm>
        </p:spPr>
        <p:txBody>
          <a:bodyPr/>
          <a:lstStyle/>
          <a:p>
            <a:r>
              <a:rPr lang="en-US" altLang="en-US"/>
              <a:t>Uranium </a:t>
            </a:r>
          </a:p>
        </p:txBody>
      </p:sp>
      <p:sp>
        <p:nvSpPr>
          <p:cNvPr id="25604" name="Text Placeholder 14">
            <a:extLst>
              <a:ext uri="{FF2B5EF4-FFF2-40B4-BE49-F238E27FC236}">
                <a16:creationId xmlns:a16="http://schemas.microsoft.com/office/drawing/2014/main" id="{37D5E36E-3B41-93C4-8E0D-3179F62F249D}"/>
              </a:ext>
            </a:extLst>
          </p:cNvPr>
          <p:cNvSpPr>
            <a:spLocks noGrp="1"/>
          </p:cNvSpPr>
          <p:nvPr>
            <p:ph type="body" sz="quarter" idx="18"/>
          </p:nvPr>
        </p:nvSpPr>
        <p:spPr/>
        <p:txBody>
          <a:bodyPr/>
          <a:lstStyle/>
          <a:p>
            <a:r>
              <a:rPr lang="en-US" altLang="en-US"/>
              <a:t>Plutonium</a:t>
            </a:r>
          </a:p>
        </p:txBody>
      </p:sp>
      <p:sp>
        <p:nvSpPr>
          <p:cNvPr id="25605" name="Text Placeholder 15">
            <a:extLst>
              <a:ext uri="{FF2B5EF4-FFF2-40B4-BE49-F238E27FC236}">
                <a16:creationId xmlns:a16="http://schemas.microsoft.com/office/drawing/2014/main" id="{20BAA0D4-1786-927B-38A8-2DACE4ED23B4}"/>
              </a:ext>
            </a:extLst>
          </p:cNvPr>
          <p:cNvSpPr>
            <a:spLocks noGrp="1"/>
          </p:cNvSpPr>
          <p:nvPr>
            <p:ph type="body" sz="quarter" idx="19"/>
          </p:nvPr>
        </p:nvSpPr>
        <p:spPr/>
        <p:txBody>
          <a:bodyPr/>
          <a:lstStyle/>
          <a:p>
            <a:r>
              <a:rPr lang="en-US" altLang="en-US"/>
              <a:t>Solar Energy</a:t>
            </a:r>
          </a:p>
        </p:txBody>
      </p:sp>
      <p:sp>
        <p:nvSpPr>
          <p:cNvPr id="25606" name="Text Placeholder 16">
            <a:extLst>
              <a:ext uri="{FF2B5EF4-FFF2-40B4-BE49-F238E27FC236}">
                <a16:creationId xmlns:a16="http://schemas.microsoft.com/office/drawing/2014/main" id="{FF2742F2-AF17-5CB0-F22D-AEC06C8AB52C}"/>
              </a:ext>
            </a:extLst>
          </p:cNvPr>
          <p:cNvSpPr>
            <a:spLocks noGrp="1"/>
          </p:cNvSpPr>
          <p:nvPr>
            <p:ph type="body" sz="quarter" idx="20"/>
          </p:nvPr>
        </p:nvSpPr>
        <p:spPr/>
        <p:txBody>
          <a:bodyPr/>
          <a:lstStyle/>
          <a:p>
            <a:r>
              <a:rPr lang="en-US" altLang="en-US"/>
              <a:t>Coal </a:t>
            </a:r>
          </a:p>
        </p:txBody>
      </p:sp>
      <p:sp>
        <p:nvSpPr>
          <p:cNvPr id="25607" name="Text Placeholder 17">
            <a:extLst>
              <a:ext uri="{FF2B5EF4-FFF2-40B4-BE49-F238E27FC236}">
                <a16:creationId xmlns:a16="http://schemas.microsoft.com/office/drawing/2014/main" id="{7E0664B0-2BAD-BCEE-D3F1-E675309BE471}"/>
              </a:ext>
            </a:extLst>
          </p:cNvPr>
          <p:cNvSpPr>
            <a:spLocks noGrp="1"/>
          </p:cNvSpPr>
          <p:nvPr>
            <p:ph type="body" sz="quarter" idx="21"/>
          </p:nvPr>
        </p:nvSpPr>
        <p:spPr>
          <a:xfrm>
            <a:off x="1219200" y="4800600"/>
            <a:ext cx="7086600" cy="457200"/>
          </a:xfrm>
        </p:spPr>
        <p:txBody>
          <a:bodyPr/>
          <a:lstStyle/>
          <a:p>
            <a:r>
              <a:rPr lang="en-US" altLang="en-US"/>
              <a:t>Petroleum	</a:t>
            </a:r>
          </a:p>
        </p:txBody>
      </p:sp>
      <p:sp>
        <p:nvSpPr>
          <p:cNvPr id="25609" name="WordArt 9">
            <a:extLst>
              <a:ext uri="{FF2B5EF4-FFF2-40B4-BE49-F238E27FC236}">
                <a16:creationId xmlns:a16="http://schemas.microsoft.com/office/drawing/2014/main" id="{FFF0EE3B-DDFE-F1FD-70F5-DB252627AD2A}"/>
              </a:ext>
            </a:extLst>
          </p:cNvPr>
          <p:cNvSpPr>
            <a:spLocks noChangeArrowheads="1" noChangeShapeType="1" noTextEdit="1"/>
          </p:cNvSpPr>
          <p:nvPr/>
        </p:nvSpPr>
        <p:spPr bwMode="auto">
          <a:xfrm>
            <a:off x="3810000" y="3048000"/>
            <a:ext cx="1666875" cy="12858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petroleum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nodeType="clickEffect">
                                  <p:stCondLst>
                                    <p:cond delay="0"/>
                                  </p:stCondLst>
                                  <p:childTnLst>
                                    <p:set>
                                      <p:cBhvr>
                                        <p:cTn id="6" dur="1" fill="hold">
                                          <p:stCondLst>
                                            <p:cond delay="0"/>
                                          </p:stCondLst>
                                        </p:cTn>
                                        <p:tgtEl>
                                          <p:spTgt spid="256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CDC71BC7-B09F-6003-8B90-A78E2CCAC9E0}"/>
              </a:ext>
            </a:extLst>
          </p:cNvPr>
          <p:cNvSpPr>
            <a:spLocks noGrp="1"/>
          </p:cNvSpPr>
          <p:nvPr>
            <p:ph type="title"/>
          </p:nvPr>
        </p:nvSpPr>
        <p:spPr/>
        <p:txBody>
          <a:bodyPr>
            <a:normAutofit fontScale="90000"/>
          </a:bodyPr>
          <a:lstStyle/>
          <a:p>
            <a:pPr fontAlgn="auto">
              <a:spcAft>
                <a:spcPts val="0"/>
              </a:spcAft>
              <a:defRPr/>
            </a:pPr>
            <a:r>
              <a:rPr lang="en-US" dirty="0"/>
              <a:t>11d. </a:t>
            </a:r>
            <a:r>
              <a:rPr lang="en-US" dirty="0">
                <a:solidFill>
                  <a:srgbClr val="FFC000"/>
                </a:solidFill>
              </a:rPr>
              <a:t>Which energy source is most likely to run out first at our current level of usage?</a:t>
            </a:r>
          </a:p>
        </p:txBody>
      </p:sp>
      <p:sp>
        <p:nvSpPr>
          <p:cNvPr id="26627" name="Text Placeholder 13">
            <a:extLst>
              <a:ext uri="{FF2B5EF4-FFF2-40B4-BE49-F238E27FC236}">
                <a16:creationId xmlns:a16="http://schemas.microsoft.com/office/drawing/2014/main" id="{B6A0D1C0-A84E-6A6E-A44A-CE02EDE3A99F}"/>
              </a:ext>
            </a:extLst>
          </p:cNvPr>
          <p:cNvSpPr>
            <a:spLocks noGrp="1"/>
          </p:cNvSpPr>
          <p:nvPr>
            <p:ph type="body" sz="quarter" idx="17"/>
          </p:nvPr>
        </p:nvSpPr>
        <p:spPr>
          <a:xfrm>
            <a:off x="1143000" y="2057400"/>
            <a:ext cx="7086600" cy="457200"/>
          </a:xfrm>
        </p:spPr>
        <p:txBody>
          <a:bodyPr/>
          <a:lstStyle/>
          <a:p>
            <a:r>
              <a:rPr lang="en-US" altLang="en-US"/>
              <a:t>Uranium </a:t>
            </a:r>
          </a:p>
        </p:txBody>
      </p:sp>
      <p:sp>
        <p:nvSpPr>
          <p:cNvPr id="26628" name="Text Placeholder 14">
            <a:extLst>
              <a:ext uri="{FF2B5EF4-FFF2-40B4-BE49-F238E27FC236}">
                <a16:creationId xmlns:a16="http://schemas.microsoft.com/office/drawing/2014/main" id="{FDA3BD4D-131B-4A28-EDCE-97DE6444BC1E}"/>
              </a:ext>
            </a:extLst>
          </p:cNvPr>
          <p:cNvSpPr>
            <a:spLocks noGrp="1"/>
          </p:cNvSpPr>
          <p:nvPr>
            <p:ph type="body" sz="quarter" idx="18"/>
          </p:nvPr>
        </p:nvSpPr>
        <p:spPr>
          <a:xfrm>
            <a:off x="1143000" y="4800600"/>
            <a:ext cx="7086600" cy="457200"/>
          </a:xfrm>
        </p:spPr>
        <p:txBody>
          <a:bodyPr/>
          <a:lstStyle/>
          <a:p>
            <a:r>
              <a:rPr lang="en-US" altLang="en-US"/>
              <a:t>Plutonium</a:t>
            </a:r>
          </a:p>
        </p:txBody>
      </p:sp>
      <p:sp>
        <p:nvSpPr>
          <p:cNvPr id="26629" name="Text Placeholder 15">
            <a:extLst>
              <a:ext uri="{FF2B5EF4-FFF2-40B4-BE49-F238E27FC236}">
                <a16:creationId xmlns:a16="http://schemas.microsoft.com/office/drawing/2014/main" id="{CF4B1223-7FE5-795A-5B97-52952BFA2CB5}"/>
              </a:ext>
            </a:extLst>
          </p:cNvPr>
          <p:cNvSpPr>
            <a:spLocks noGrp="1"/>
          </p:cNvSpPr>
          <p:nvPr>
            <p:ph type="body" sz="quarter" idx="19"/>
          </p:nvPr>
        </p:nvSpPr>
        <p:spPr/>
        <p:txBody>
          <a:bodyPr/>
          <a:lstStyle/>
          <a:p>
            <a:r>
              <a:rPr lang="en-US" altLang="en-US"/>
              <a:t>Solar Energy</a:t>
            </a:r>
          </a:p>
        </p:txBody>
      </p:sp>
      <p:sp>
        <p:nvSpPr>
          <p:cNvPr id="26630" name="Text Placeholder 16">
            <a:extLst>
              <a:ext uri="{FF2B5EF4-FFF2-40B4-BE49-F238E27FC236}">
                <a16:creationId xmlns:a16="http://schemas.microsoft.com/office/drawing/2014/main" id="{1AFB84DE-59D6-800D-94B5-FC18011C3E3A}"/>
              </a:ext>
            </a:extLst>
          </p:cNvPr>
          <p:cNvSpPr>
            <a:spLocks noGrp="1"/>
          </p:cNvSpPr>
          <p:nvPr>
            <p:ph type="body" sz="quarter" idx="20"/>
          </p:nvPr>
        </p:nvSpPr>
        <p:spPr/>
        <p:txBody>
          <a:bodyPr/>
          <a:lstStyle/>
          <a:p>
            <a:r>
              <a:rPr lang="en-US" altLang="en-US"/>
              <a:t>Coal </a:t>
            </a:r>
          </a:p>
        </p:txBody>
      </p:sp>
      <p:sp>
        <p:nvSpPr>
          <p:cNvPr id="26631" name="Text Placeholder 17">
            <a:extLst>
              <a:ext uri="{FF2B5EF4-FFF2-40B4-BE49-F238E27FC236}">
                <a16:creationId xmlns:a16="http://schemas.microsoft.com/office/drawing/2014/main" id="{B4EB4A6B-6A16-2F49-1880-EED9B9CE2DC7}"/>
              </a:ext>
            </a:extLst>
          </p:cNvPr>
          <p:cNvSpPr>
            <a:spLocks noGrp="1"/>
          </p:cNvSpPr>
          <p:nvPr>
            <p:ph type="body" sz="quarter" idx="21"/>
          </p:nvPr>
        </p:nvSpPr>
        <p:spPr>
          <a:xfrm>
            <a:off x="1143000" y="4114800"/>
            <a:ext cx="7086600" cy="457200"/>
          </a:xfrm>
        </p:spPr>
        <p:txBody>
          <a:bodyPr/>
          <a:lstStyle/>
          <a:p>
            <a:r>
              <a:rPr lang="en-US" altLang="en-US"/>
              <a:t>Petroleum	</a:t>
            </a:r>
          </a:p>
        </p:txBody>
      </p:sp>
      <p:pic>
        <p:nvPicPr>
          <p:cNvPr id="26632" name="Picture 7" descr="dash.png">
            <a:extLst>
              <a:ext uri="{FF2B5EF4-FFF2-40B4-BE49-F238E27FC236}">
                <a16:creationId xmlns:a16="http://schemas.microsoft.com/office/drawing/2014/main" id="{6B6CE4BE-8F3E-E03F-3DD5-760E5D9F5BC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200400"/>
            <a:ext cx="22669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4" name="WordArt 10">
            <a:extLst>
              <a:ext uri="{FF2B5EF4-FFF2-40B4-BE49-F238E27FC236}">
                <a16:creationId xmlns:a16="http://schemas.microsoft.com/office/drawing/2014/main" id="{52C8F493-0FF7-827F-B3C3-5CF5EA20957B}"/>
              </a:ext>
            </a:extLst>
          </p:cNvPr>
          <p:cNvSpPr>
            <a:spLocks noChangeArrowheads="1" noChangeShapeType="1" noTextEdit="1"/>
          </p:cNvSpPr>
          <p:nvPr/>
        </p:nvSpPr>
        <p:spPr bwMode="auto">
          <a:xfrm>
            <a:off x="3657600" y="1828800"/>
            <a:ext cx="1666875" cy="12858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petroleum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nodeType="clickEffect">
                                  <p:stCondLst>
                                    <p:cond delay="0"/>
                                  </p:stCondLst>
                                  <p:childTnLst>
                                    <p:set>
                                      <p:cBhvr>
                                        <p:cTn id="6" dur="1" fill="hold">
                                          <p:stCondLst>
                                            <p:cond delay="0"/>
                                          </p:stCondLst>
                                        </p:cTn>
                                        <p:tgtEl>
                                          <p:spTgt spid="266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2">
            <a:extLst>
              <a:ext uri="{FF2B5EF4-FFF2-40B4-BE49-F238E27FC236}">
                <a16:creationId xmlns:a16="http://schemas.microsoft.com/office/drawing/2014/main" id="{5514AF5A-CD40-45D4-59A9-F722D5BB65E6}"/>
              </a:ext>
            </a:extLst>
          </p:cNvPr>
          <p:cNvSpPr>
            <a:spLocks noGrp="1"/>
          </p:cNvSpPr>
          <p:nvPr>
            <p:ph type="title"/>
          </p:nvPr>
        </p:nvSpPr>
        <p:spPr/>
        <p:txBody>
          <a:bodyPr/>
          <a:lstStyle/>
          <a:p>
            <a:r>
              <a:rPr lang="en-US" altLang="en-US"/>
              <a:t>11e. </a:t>
            </a:r>
            <a:r>
              <a:rPr lang="en-US" altLang="en-US">
                <a:solidFill>
                  <a:srgbClr val="00B0F0"/>
                </a:solidFill>
              </a:rPr>
              <a:t>Which energy source is used by “breeder”?</a:t>
            </a:r>
          </a:p>
        </p:txBody>
      </p:sp>
      <p:sp>
        <p:nvSpPr>
          <p:cNvPr id="27651" name="Text Placeholder 13">
            <a:extLst>
              <a:ext uri="{FF2B5EF4-FFF2-40B4-BE49-F238E27FC236}">
                <a16:creationId xmlns:a16="http://schemas.microsoft.com/office/drawing/2014/main" id="{4C31D119-D839-1CFF-DC52-B145F7F02785}"/>
              </a:ext>
            </a:extLst>
          </p:cNvPr>
          <p:cNvSpPr>
            <a:spLocks noGrp="1"/>
          </p:cNvSpPr>
          <p:nvPr>
            <p:ph type="body" sz="quarter" idx="17"/>
          </p:nvPr>
        </p:nvSpPr>
        <p:spPr>
          <a:xfrm>
            <a:off x="1143000" y="2057400"/>
            <a:ext cx="7086600" cy="457200"/>
          </a:xfrm>
        </p:spPr>
        <p:txBody>
          <a:bodyPr/>
          <a:lstStyle/>
          <a:p>
            <a:r>
              <a:rPr lang="en-US" altLang="en-US"/>
              <a:t>Uranium </a:t>
            </a:r>
          </a:p>
        </p:txBody>
      </p:sp>
      <p:sp>
        <p:nvSpPr>
          <p:cNvPr id="27652" name="Text Placeholder 14">
            <a:extLst>
              <a:ext uri="{FF2B5EF4-FFF2-40B4-BE49-F238E27FC236}">
                <a16:creationId xmlns:a16="http://schemas.microsoft.com/office/drawing/2014/main" id="{3FCD4B00-FB13-AF3D-C608-52EA6F9F5754}"/>
              </a:ext>
            </a:extLst>
          </p:cNvPr>
          <p:cNvSpPr>
            <a:spLocks noGrp="1"/>
          </p:cNvSpPr>
          <p:nvPr>
            <p:ph type="body" sz="quarter" idx="18"/>
          </p:nvPr>
        </p:nvSpPr>
        <p:spPr>
          <a:xfrm>
            <a:off x="1143000" y="4800600"/>
            <a:ext cx="7086600" cy="457200"/>
          </a:xfrm>
        </p:spPr>
        <p:txBody>
          <a:bodyPr/>
          <a:lstStyle/>
          <a:p>
            <a:r>
              <a:rPr lang="en-US" altLang="en-US"/>
              <a:t>Petroleum</a:t>
            </a:r>
          </a:p>
        </p:txBody>
      </p:sp>
      <p:sp>
        <p:nvSpPr>
          <p:cNvPr id="27653" name="Text Placeholder 15">
            <a:extLst>
              <a:ext uri="{FF2B5EF4-FFF2-40B4-BE49-F238E27FC236}">
                <a16:creationId xmlns:a16="http://schemas.microsoft.com/office/drawing/2014/main" id="{68781AC7-622D-B3B6-5F43-67F3EFA475D6}"/>
              </a:ext>
            </a:extLst>
          </p:cNvPr>
          <p:cNvSpPr>
            <a:spLocks noGrp="1"/>
          </p:cNvSpPr>
          <p:nvPr>
            <p:ph type="body" sz="quarter" idx="19"/>
          </p:nvPr>
        </p:nvSpPr>
        <p:spPr/>
        <p:txBody>
          <a:bodyPr/>
          <a:lstStyle/>
          <a:p>
            <a:r>
              <a:rPr lang="en-US" altLang="en-US"/>
              <a:t>Solar Energy</a:t>
            </a:r>
          </a:p>
        </p:txBody>
      </p:sp>
      <p:sp>
        <p:nvSpPr>
          <p:cNvPr id="27654" name="Text Placeholder 16">
            <a:extLst>
              <a:ext uri="{FF2B5EF4-FFF2-40B4-BE49-F238E27FC236}">
                <a16:creationId xmlns:a16="http://schemas.microsoft.com/office/drawing/2014/main" id="{4F838BBF-5353-E33B-4D8D-4A9570651979}"/>
              </a:ext>
            </a:extLst>
          </p:cNvPr>
          <p:cNvSpPr>
            <a:spLocks noGrp="1"/>
          </p:cNvSpPr>
          <p:nvPr>
            <p:ph type="body" sz="quarter" idx="20"/>
          </p:nvPr>
        </p:nvSpPr>
        <p:spPr>
          <a:xfrm>
            <a:off x="1219200" y="4191000"/>
            <a:ext cx="7086600" cy="457200"/>
          </a:xfrm>
        </p:spPr>
        <p:txBody>
          <a:bodyPr/>
          <a:lstStyle/>
          <a:p>
            <a:r>
              <a:rPr lang="en-US" altLang="en-US"/>
              <a:t>Coal </a:t>
            </a:r>
          </a:p>
        </p:txBody>
      </p:sp>
      <p:sp>
        <p:nvSpPr>
          <p:cNvPr id="27655" name="Text Placeholder 17">
            <a:extLst>
              <a:ext uri="{FF2B5EF4-FFF2-40B4-BE49-F238E27FC236}">
                <a16:creationId xmlns:a16="http://schemas.microsoft.com/office/drawing/2014/main" id="{4C7B427A-9B8F-8A63-C910-E565E1E86F57}"/>
              </a:ext>
            </a:extLst>
          </p:cNvPr>
          <p:cNvSpPr>
            <a:spLocks noGrp="1"/>
          </p:cNvSpPr>
          <p:nvPr>
            <p:ph type="body" sz="quarter" idx="21"/>
          </p:nvPr>
        </p:nvSpPr>
        <p:spPr>
          <a:xfrm>
            <a:off x="1143000" y="2743200"/>
            <a:ext cx="7086600" cy="457200"/>
          </a:xfrm>
        </p:spPr>
        <p:txBody>
          <a:bodyPr/>
          <a:lstStyle/>
          <a:p>
            <a:r>
              <a:rPr lang="en-US" altLang="en-US"/>
              <a:t>Plutonium	</a:t>
            </a:r>
          </a:p>
        </p:txBody>
      </p:sp>
      <p:sp>
        <p:nvSpPr>
          <p:cNvPr id="27657" name="WordArt 9">
            <a:extLst>
              <a:ext uri="{FF2B5EF4-FFF2-40B4-BE49-F238E27FC236}">
                <a16:creationId xmlns:a16="http://schemas.microsoft.com/office/drawing/2014/main" id="{8536FB6C-D822-74E1-BCF2-74FA973A077C}"/>
              </a:ext>
            </a:extLst>
          </p:cNvPr>
          <p:cNvSpPr>
            <a:spLocks noChangeArrowheads="1" noChangeShapeType="1" noTextEdit="1"/>
          </p:cNvSpPr>
          <p:nvPr/>
        </p:nvSpPr>
        <p:spPr bwMode="auto">
          <a:xfrm>
            <a:off x="4343400" y="2819400"/>
            <a:ext cx="1666875" cy="12858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plutonium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nodeType="clickEffect">
                                  <p:stCondLst>
                                    <p:cond delay="0"/>
                                  </p:stCondLst>
                                  <p:childTnLst>
                                    <p:set>
                                      <p:cBhvr>
                                        <p:cTn id="6" dur="1" fill="hold">
                                          <p:stCondLst>
                                            <p:cond delay="0"/>
                                          </p:stCondLst>
                                        </p:cTn>
                                        <p:tgtEl>
                                          <p:spTgt spid="276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7">
            <a:extLst>
              <a:ext uri="{FF2B5EF4-FFF2-40B4-BE49-F238E27FC236}">
                <a16:creationId xmlns:a16="http://schemas.microsoft.com/office/drawing/2014/main" id="{C9BFF45A-680F-6976-475B-53DA30D35764}"/>
              </a:ext>
            </a:extLst>
          </p:cNvPr>
          <p:cNvSpPr>
            <a:spLocks noGrp="1"/>
          </p:cNvSpPr>
          <p:nvPr>
            <p:ph type="title"/>
          </p:nvPr>
        </p:nvSpPr>
        <p:spPr>
          <a:xfrm>
            <a:off x="685800" y="381000"/>
            <a:ext cx="7696200" cy="1371600"/>
          </a:xfrm>
        </p:spPr>
        <p:txBody>
          <a:bodyPr/>
          <a:lstStyle/>
          <a:p>
            <a:r>
              <a:rPr lang="en-US" altLang="en-US" sz="2400"/>
              <a:t>12. The largest fossil fuel energy reserves in the United States are reserves of which one of the following?   a) natural gas     b) coal     c) crude oil     d) tar sands</a:t>
            </a:r>
          </a:p>
        </p:txBody>
      </p:sp>
      <p:sp>
        <p:nvSpPr>
          <p:cNvPr id="28675" name="Text Placeholder 8">
            <a:extLst>
              <a:ext uri="{FF2B5EF4-FFF2-40B4-BE49-F238E27FC236}">
                <a16:creationId xmlns:a16="http://schemas.microsoft.com/office/drawing/2014/main" id="{5B10BC28-F2D8-5173-5BA8-5B46CC96D3F7}"/>
              </a:ext>
            </a:extLst>
          </p:cNvPr>
          <p:cNvSpPr>
            <a:spLocks noGrp="1"/>
          </p:cNvSpPr>
          <p:nvPr>
            <p:ph type="body" sz="quarter" idx="17"/>
          </p:nvPr>
        </p:nvSpPr>
        <p:spPr/>
        <p:txBody>
          <a:bodyPr/>
          <a:lstStyle/>
          <a:p>
            <a:r>
              <a:rPr lang="en-US" altLang="en-US"/>
              <a:t>Geothermal</a:t>
            </a:r>
          </a:p>
        </p:txBody>
      </p:sp>
      <p:sp>
        <p:nvSpPr>
          <p:cNvPr id="28676" name="Text Placeholder 9">
            <a:extLst>
              <a:ext uri="{FF2B5EF4-FFF2-40B4-BE49-F238E27FC236}">
                <a16:creationId xmlns:a16="http://schemas.microsoft.com/office/drawing/2014/main" id="{284E27BC-D6E8-F30B-AF6A-F7CC828B3969}"/>
              </a:ext>
            </a:extLst>
          </p:cNvPr>
          <p:cNvSpPr>
            <a:spLocks noGrp="1"/>
          </p:cNvSpPr>
          <p:nvPr>
            <p:ph type="body" sz="quarter" idx="18"/>
          </p:nvPr>
        </p:nvSpPr>
        <p:spPr/>
        <p:txBody>
          <a:bodyPr/>
          <a:lstStyle/>
          <a:p>
            <a:r>
              <a:rPr lang="en-US" altLang="en-US"/>
              <a:t>Tar sands</a:t>
            </a:r>
          </a:p>
        </p:txBody>
      </p:sp>
      <p:sp>
        <p:nvSpPr>
          <p:cNvPr id="28677" name="Text Placeholder 10">
            <a:extLst>
              <a:ext uri="{FF2B5EF4-FFF2-40B4-BE49-F238E27FC236}">
                <a16:creationId xmlns:a16="http://schemas.microsoft.com/office/drawing/2014/main" id="{4F2A45AE-C38E-3959-EA61-6DD1F36E1EC4}"/>
              </a:ext>
            </a:extLst>
          </p:cNvPr>
          <p:cNvSpPr>
            <a:spLocks noGrp="1"/>
          </p:cNvSpPr>
          <p:nvPr>
            <p:ph type="body" sz="quarter" idx="19"/>
          </p:nvPr>
        </p:nvSpPr>
        <p:spPr/>
        <p:txBody>
          <a:bodyPr/>
          <a:lstStyle/>
          <a:p>
            <a:r>
              <a:rPr lang="en-US" altLang="en-US"/>
              <a:t>Crude oil</a:t>
            </a:r>
          </a:p>
        </p:txBody>
      </p:sp>
      <p:sp>
        <p:nvSpPr>
          <p:cNvPr id="28678" name="Text Placeholder 11">
            <a:extLst>
              <a:ext uri="{FF2B5EF4-FFF2-40B4-BE49-F238E27FC236}">
                <a16:creationId xmlns:a16="http://schemas.microsoft.com/office/drawing/2014/main" id="{B477C6AD-4422-E4DB-1286-D23E8F2FFA16}"/>
              </a:ext>
            </a:extLst>
          </p:cNvPr>
          <p:cNvSpPr>
            <a:spLocks noGrp="1"/>
          </p:cNvSpPr>
          <p:nvPr>
            <p:ph type="body" sz="quarter" idx="20"/>
          </p:nvPr>
        </p:nvSpPr>
        <p:spPr/>
        <p:txBody>
          <a:bodyPr/>
          <a:lstStyle/>
          <a:p>
            <a:r>
              <a:rPr lang="en-US" altLang="en-US"/>
              <a:t>Natural gas </a:t>
            </a:r>
          </a:p>
        </p:txBody>
      </p:sp>
      <p:sp>
        <p:nvSpPr>
          <p:cNvPr id="28679" name="Text Placeholder 12">
            <a:extLst>
              <a:ext uri="{FF2B5EF4-FFF2-40B4-BE49-F238E27FC236}">
                <a16:creationId xmlns:a16="http://schemas.microsoft.com/office/drawing/2014/main" id="{F39C8C6C-8966-975C-C78B-979EC8458D10}"/>
              </a:ext>
            </a:extLst>
          </p:cNvPr>
          <p:cNvSpPr>
            <a:spLocks noGrp="1"/>
          </p:cNvSpPr>
          <p:nvPr>
            <p:ph type="body" sz="quarter" idx="21"/>
          </p:nvPr>
        </p:nvSpPr>
        <p:spPr/>
        <p:txBody>
          <a:bodyPr/>
          <a:lstStyle/>
          <a:p>
            <a:r>
              <a:rPr lang="en-US" altLang="en-US"/>
              <a:t>Coal</a:t>
            </a:r>
          </a:p>
        </p:txBody>
      </p:sp>
      <p:pic>
        <p:nvPicPr>
          <p:cNvPr id="28680" name="Picture 13" descr="plankton angry.png">
            <a:extLst>
              <a:ext uri="{FF2B5EF4-FFF2-40B4-BE49-F238E27FC236}">
                <a16:creationId xmlns:a16="http://schemas.microsoft.com/office/drawing/2014/main" id="{94577A75-0564-EC12-820A-736DE8A9C4FF}"/>
              </a:ext>
            </a:extLst>
          </p:cNvPr>
          <p:cNvPicPr>
            <a:picLocks noChangeAspect="1"/>
          </p:cNvPicPr>
          <p:nvPr/>
        </p:nvPicPr>
        <p:blipFill>
          <a:blip r:embed="rId2">
            <a:extLst>
              <a:ext uri="{28A0092B-C50C-407E-A947-70E740481C1C}">
                <a14:useLocalDpi xmlns:a14="http://schemas.microsoft.com/office/drawing/2010/main" val="0"/>
              </a:ext>
            </a:extLst>
          </a:blip>
          <a:srcRect r="3993"/>
          <a:stretch>
            <a:fillRect/>
          </a:stretch>
        </p:blipFill>
        <p:spPr bwMode="auto">
          <a:xfrm>
            <a:off x="4191000" y="3048000"/>
            <a:ext cx="3733800"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2" name="WordArt 10">
            <a:extLst>
              <a:ext uri="{FF2B5EF4-FFF2-40B4-BE49-F238E27FC236}">
                <a16:creationId xmlns:a16="http://schemas.microsoft.com/office/drawing/2014/main" id="{FD0E90FA-4CD5-7C66-8014-0542BB9A1D75}"/>
              </a:ext>
            </a:extLst>
          </p:cNvPr>
          <p:cNvSpPr>
            <a:spLocks noChangeArrowheads="1" noChangeShapeType="1" noTextEdit="1"/>
          </p:cNvSpPr>
          <p:nvPr/>
        </p:nvSpPr>
        <p:spPr bwMode="auto">
          <a:xfrm>
            <a:off x="3200400" y="3505200"/>
            <a:ext cx="1666875" cy="12858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coal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nodeType="clickEffect">
                                  <p:stCondLst>
                                    <p:cond delay="0"/>
                                  </p:stCondLst>
                                  <p:childTnLst>
                                    <p:set>
                                      <p:cBhvr>
                                        <p:cTn id="6" dur="1" fill="hold">
                                          <p:stCondLst>
                                            <p:cond delay="0"/>
                                          </p:stCondLst>
                                        </p:cTn>
                                        <p:tgtEl>
                                          <p:spTgt spid="286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val 28">
            <a:extLst>
              <a:ext uri="{FF2B5EF4-FFF2-40B4-BE49-F238E27FC236}">
                <a16:creationId xmlns:a16="http://schemas.microsoft.com/office/drawing/2014/main" id="{251E60F3-956F-0998-C24D-B214391D47A9}"/>
              </a:ext>
            </a:extLst>
          </p:cNvPr>
          <p:cNvSpPr/>
          <p:nvPr/>
        </p:nvSpPr>
        <p:spPr>
          <a:xfrm>
            <a:off x="8572500" y="6038850"/>
            <a:ext cx="152400" cy="152400"/>
          </a:xfrm>
          <a:prstGeom prst="ellipse">
            <a:avLst/>
          </a:prstGeom>
        </p:spPr>
        <p:style>
          <a:lnRef idx="1">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en-US" dirty="0"/>
          </a:p>
        </p:txBody>
      </p:sp>
      <p:sp>
        <p:nvSpPr>
          <p:cNvPr id="27" name="Oval 28">
            <a:extLst>
              <a:ext uri="{FF2B5EF4-FFF2-40B4-BE49-F238E27FC236}">
                <a16:creationId xmlns:a16="http://schemas.microsoft.com/office/drawing/2014/main" id="{C758D36C-D935-CBB0-879A-147E9B45A362}"/>
              </a:ext>
            </a:extLst>
          </p:cNvPr>
          <p:cNvSpPr/>
          <p:nvPr/>
        </p:nvSpPr>
        <p:spPr>
          <a:xfrm>
            <a:off x="8572500" y="6324600"/>
            <a:ext cx="152400" cy="152400"/>
          </a:xfrm>
          <a:prstGeom prst="ellipse">
            <a:avLst/>
          </a:prstGeom>
        </p:spPr>
        <p:style>
          <a:lnRef idx="1">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a:p>
        </p:txBody>
      </p:sp>
      <p:sp>
        <p:nvSpPr>
          <p:cNvPr id="4" name="Oval 28">
            <a:extLst>
              <a:ext uri="{FF2B5EF4-FFF2-40B4-BE49-F238E27FC236}">
                <a16:creationId xmlns:a16="http://schemas.microsoft.com/office/drawing/2014/main" id="{38382EC3-56FB-A461-CF56-DCBB0FADFDDF}"/>
              </a:ext>
            </a:extLst>
          </p:cNvPr>
          <p:cNvSpPr/>
          <p:nvPr/>
        </p:nvSpPr>
        <p:spPr>
          <a:xfrm>
            <a:off x="8572500" y="5476875"/>
            <a:ext cx="152400" cy="152400"/>
          </a:xfrm>
          <a:prstGeom prst="ellipse">
            <a:avLst/>
          </a:prstGeom>
        </p:spPr>
        <p:style>
          <a:lnRef idx="1">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28">
            <a:extLst>
              <a:ext uri="{FF2B5EF4-FFF2-40B4-BE49-F238E27FC236}">
                <a16:creationId xmlns:a16="http://schemas.microsoft.com/office/drawing/2014/main" id="{17923D81-683F-DE40-649C-2BD28D634D1B}"/>
              </a:ext>
            </a:extLst>
          </p:cNvPr>
          <p:cNvSpPr/>
          <p:nvPr/>
        </p:nvSpPr>
        <p:spPr>
          <a:xfrm>
            <a:off x="8572500" y="5753100"/>
            <a:ext cx="152400" cy="152400"/>
          </a:xfrm>
          <a:prstGeom prst="ellipse">
            <a:avLst/>
          </a:prstGeom>
        </p:spPr>
        <p:style>
          <a:lnRef idx="1">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endParaRPr lang="en-US"/>
          </a:p>
        </p:txBody>
      </p:sp>
      <p:sp>
        <p:nvSpPr>
          <p:cNvPr id="10" name="Rectangle 24">
            <a:extLst>
              <a:ext uri="{FF2B5EF4-FFF2-40B4-BE49-F238E27FC236}">
                <a16:creationId xmlns:a16="http://schemas.microsoft.com/office/drawing/2014/main" id="{BB606EE2-6583-DAFA-4024-A6367099CE4A}"/>
              </a:ext>
            </a:extLst>
          </p:cNvPr>
          <p:cNvSpPr>
            <a:spLocks noGrp="1"/>
          </p:cNvSpPr>
          <p:nvPr>
            <p:ph type="ctrTitle"/>
          </p:nvPr>
        </p:nvSpPr>
        <p:spPr/>
        <p:txBody>
          <a:bodyPr/>
          <a:lstStyle/>
          <a:p>
            <a:pPr fontAlgn="auto">
              <a:spcAft>
                <a:spcPts val="0"/>
              </a:spcAft>
              <a:defRPr/>
            </a:pPr>
            <a:r>
              <a:t>Energy Survey</a:t>
            </a:r>
          </a:p>
        </p:txBody>
      </p:sp>
      <p:sp>
        <p:nvSpPr>
          <p:cNvPr id="11279" name="Rectangle 25">
            <a:extLst>
              <a:ext uri="{FF2B5EF4-FFF2-40B4-BE49-F238E27FC236}">
                <a16:creationId xmlns:a16="http://schemas.microsoft.com/office/drawing/2014/main" id="{C0B12D6C-4FDD-9C82-FF03-6E59EEDFB2A1}"/>
              </a:ext>
            </a:extLst>
          </p:cNvPr>
          <p:cNvSpPr>
            <a:spLocks noGrp="1"/>
          </p:cNvSpPr>
          <p:nvPr>
            <p:ph type="subTitle" idx="1"/>
          </p:nvPr>
        </p:nvSpPr>
        <p:spPr>
          <a:xfrm>
            <a:off x="457200" y="5395913"/>
            <a:ext cx="8097838" cy="762000"/>
          </a:xfrm>
        </p:spPr>
        <p:txBody>
          <a:bodyPr/>
          <a:lstStyle/>
          <a:p>
            <a:r>
              <a:rPr lang="en-US" altLang="en-US" sz="2800"/>
              <a:t>Projects In Science B</a:t>
            </a:r>
          </a:p>
          <a:p>
            <a:r>
              <a:rPr lang="en-US" altLang="en-US" sz="2800"/>
              <a:t>CTRiesen</a:t>
            </a:r>
          </a:p>
        </p:txBody>
      </p:sp>
      <p:pic>
        <p:nvPicPr>
          <p:cNvPr id="11280" name="Picture 7" descr="atomic symbol.jpg">
            <a:extLst>
              <a:ext uri="{FF2B5EF4-FFF2-40B4-BE49-F238E27FC236}">
                <a16:creationId xmlns:a16="http://schemas.microsoft.com/office/drawing/2014/main" id="{80EA0770-A1D0-4B21-C0A6-66FD0F0DC2A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971800"/>
            <a:ext cx="3095625" cy="336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8BC8CA9-C30C-2788-B155-D1F663AEE4A0}"/>
              </a:ext>
            </a:extLst>
          </p:cNvPr>
          <p:cNvSpPr>
            <a:spLocks noGrp="1"/>
          </p:cNvSpPr>
          <p:nvPr>
            <p:ph type="title"/>
          </p:nvPr>
        </p:nvSpPr>
        <p:spPr/>
        <p:txBody>
          <a:bodyPr>
            <a:normAutofit fontScale="90000"/>
          </a:bodyPr>
          <a:lstStyle/>
          <a:p>
            <a:pPr fontAlgn="auto">
              <a:spcAft>
                <a:spcPts val="0"/>
              </a:spcAft>
              <a:defRPr/>
            </a:pPr>
            <a:r>
              <a:rPr lang="en-US" sz="2800" dirty="0">
                <a:solidFill>
                  <a:srgbClr val="FFC000"/>
                </a:solidFill>
              </a:rPr>
              <a:t>13. Which of the following now uses the largest share of the United States energy supply?   </a:t>
            </a:r>
            <a:br>
              <a:rPr lang="en-US" sz="2800" dirty="0"/>
            </a:br>
            <a:endParaRPr lang="en-US" sz="2800" dirty="0"/>
          </a:p>
        </p:txBody>
      </p:sp>
      <p:sp>
        <p:nvSpPr>
          <p:cNvPr id="29699" name="Text Placeholder 8">
            <a:extLst>
              <a:ext uri="{FF2B5EF4-FFF2-40B4-BE49-F238E27FC236}">
                <a16:creationId xmlns:a16="http://schemas.microsoft.com/office/drawing/2014/main" id="{0802E467-0A60-E4B7-3D9F-1DDA621B1A47}"/>
              </a:ext>
            </a:extLst>
          </p:cNvPr>
          <p:cNvSpPr>
            <a:spLocks noGrp="1"/>
          </p:cNvSpPr>
          <p:nvPr>
            <p:ph type="body" sz="quarter" idx="17"/>
          </p:nvPr>
        </p:nvSpPr>
        <p:spPr/>
        <p:txBody>
          <a:bodyPr/>
          <a:lstStyle/>
          <a:p>
            <a:r>
              <a:rPr lang="en-US" altLang="en-US"/>
              <a:t>entertainment</a:t>
            </a:r>
          </a:p>
        </p:txBody>
      </p:sp>
      <p:sp>
        <p:nvSpPr>
          <p:cNvPr id="29700" name="Text Placeholder 9">
            <a:extLst>
              <a:ext uri="{FF2B5EF4-FFF2-40B4-BE49-F238E27FC236}">
                <a16:creationId xmlns:a16="http://schemas.microsoft.com/office/drawing/2014/main" id="{3A2DC40B-8BDF-6A8D-0EFF-D818D0BCC621}"/>
              </a:ext>
            </a:extLst>
          </p:cNvPr>
          <p:cNvSpPr>
            <a:spLocks noGrp="1"/>
          </p:cNvSpPr>
          <p:nvPr>
            <p:ph type="body" sz="quarter" idx="18"/>
          </p:nvPr>
        </p:nvSpPr>
        <p:spPr/>
        <p:txBody>
          <a:bodyPr/>
          <a:lstStyle/>
          <a:p>
            <a:r>
              <a:rPr lang="en-US" altLang="en-US"/>
              <a:t>commercial buildings (schools, stores, offices, etc.)</a:t>
            </a:r>
          </a:p>
        </p:txBody>
      </p:sp>
      <p:sp>
        <p:nvSpPr>
          <p:cNvPr id="29701" name="Text Placeholder 10">
            <a:extLst>
              <a:ext uri="{FF2B5EF4-FFF2-40B4-BE49-F238E27FC236}">
                <a16:creationId xmlns:a16="http://schemas.microsoft.com/office/drawing/2014/main" id="{5B905FAF-86B5-7CE6-37D7-F1A5B476DF94}"/>
              </a:ext>
            </a:extLst>
          </p:cNvPr>
          <p:cNvSpPr>
            <a:spLocks noGrp="1"/>
          </p:cNvSpPr>
          <p:nvPr>
            <p:ph type="body" sz="quarter" idx="19"/>
          </p:nvPr>
        </p:nvSpPr>
        <p:spPr>
          <a:xfrm>
            <a:off x="1143000" y="2057400"/>
            <a:ext cx="7086600" cy="457200"/>
          </a:xfrm>
        </p:spPr>
        <p:txBody>
          <a:bodyPr/>
          <a:lstStyle/>
          <a:p>
            <a:r>
              <a:rPr lang="en-US" altLang="en-US"/>
              <a:t>transportation </a:t>
            </a:r>
          </a:p>
        </p:txBody>
      </p:sp>
      <p:sp>
        <p:nvSpPr>
          <p:cNvPr id="29702" name="Text Placeholder 11">
            <a:extLst>
              <a:ext uri="{FF2B5EF4-FFF2-40B4-BE49-F238E27FC236}">
                <a16:creationId xmlns:a16="http://schemas.microsoft.com/office/drawing/2014/main" id="{61E11C25-4E28-FF50-2418-B14DE388FF2E}"/>
              </a:ext>
            </a:extLst>
          </p:cNvPr>
          <p:cNvSpPr>
            <a:spLocks noGrp="1"/>
          </p:cNvSpPr>
          <p:nvPr>
            <p:ph type="body" sz="quarter" idx="20"/>
          </p:nvPr>
        </p:nvSpPr>
        <p:spPr/>
        <p:txBody>
          <a:bodyPr/>
          <a:lstStyle/>
          <a:p>
            <a:r>
              <a:rPr lang="en-US" altLang="en-US"/>
              <a:t>homes </a:t>
            </a:r>
          </a:p>
        </p:txBody>
      </p:sp>
      <p:sp>
        <p:nvSpPr>
          <p:cNvPr id="29703" name="Text Placeholder 12">
            <a:extLst>
              <a:ext uri="{FF2B5EF4-FFF2-40B4-BE49-F238E27FC236}">
                <a16:creationId xmlns:a16="http://schemas.microsoft.com/office/drawing/2014/main" id="{8DAB7742-1F07-42F2-6CB5-01083BBB1A65}"/>
              </a:ext>
            </a:extLst>
          </p:cNvPr>
          <p:cNvSpPr>
            <a:spLocks noGrp="1"/>
          </p:cNvSpPr>
          <p:nvPr>
            <p:ph type="body" sz="quarter" idx="21"/>
          </p:nvPr>
        </p:nvSpPr>
        <p:spPr>
          <a:xfrm>
            <a:off x="1143000" y="3429000"/>
            <a:ext cx="7086600" cy="457200"/>
          </a:xfrm>
        </p:spPr>
        <p:txBody>
          <a:bodyPr/>
          <a:lstStyle/>
          <a:p>
            <a:r>
              <a:rPr lang="en-US" altLang="en-US"/>
              <a:t>industry </a:t>
            </a:r>
          </a:p>
        </p:txBody>
      </p:sp>
      <p:sp>
        <p:nvSpPr>
          <p:cNvPr id="29705" name="WordArt 9">
            <a:extLst>
              <a:ext uri="{FF2B5EF4-FFF2-40B4-BE49-F238E27FC236}">
                <a16:creationId xmlns:a16="http://schemas.microsoft.com/office/drawing/2014/main" id="{D6D4087E-9834-D6D4-E2A4-6F5E8C0E2FD8}"/>
              </a:ext>
            </a:extLst>
          </p:cNvPr>
          <p:cNvSpPr>
            <a:spLocks noChangeArrowheads="1" noChangeShapeType="1" noTextEdit="1"/>
          </p:cNvSpPr>
          <p:nvPr/>
        </p:nvSpPr>
        <p:spPr bwMode="auto">
          <a:xfrm>
            <a:off x="3886200" y="2438400"/>
            <a:ext cx="1666875" cy="12858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nodeType="clickEffect">
                                  <p:stCondLst>
                                    <p:cond delay="0"/>
                                  </p:stCondLst>
                                  <p:childTnLst>
                                    <p:set>
                                      <p:cBhvr>
                                        <p:cTn id="6" dur="1" fill="hold">
                                          <p:stCondLst>
                                            <p:cond delay="0"/>
                                          </p:stCondLst>
                                        </p:cTn>
                                        <p:tgtEl>
                                          <p:spTgt spid="297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FC6F865-DF48-7A62-1C1C-65391F706FA3}"/>
              </a:ext>
            </a:extLst>
          </p:cNvPr>
          <p:cNvSpPr>
            <a:spLocks noGrp="1"/>
          </p:cNvSpPr>
          <p:nvPr>
            <p:ph type="title"/>
          </p:nvPr>
        </p:nvSpPr>
        <p:spPr/>
        <p:txBody>
          <a:bodyPr>
            <a:normAutofit fontScale="90000"/>
          </a:bodyPr>
          <a:lstStyle/>
          <a:p>
            <a:pPr fontAlgn="auto">
              <a:spcAft>
                <a:spcPts val="0"/>
              </a:spcAft>
              <a:defRPr/>
            </a:pPr>
            <a:r>
              <a:rPr lang="en-US" sz="2800" dirty="0">
                <a:solidFill>
                  <a:srgbClr val="00B0F0"/>
                </a:solidFill>
              </a:rPr>
              <a:t>14. Technology has advanced beyond any human expectations … therefore, eventually it will be possible to convert all energy released by burning a fuel to useful work.</a:t>
            </a:r>
            <a:br>
              <a:rPr lang="en-US" sz="2800" dirty="0"/>
            </a:br>
            <a:endParaRPr lang="en-US" sz="2800" dirty="0"/>
          </a:p>
        </p:txBody>
      </p:sp>
      <p:sp>
        <p:nvSpPr>
          <p:cNvPr id="9" name="TextBox 8">
            <a:extLst>
              <a:ext uri="{FF2B5EF4-FFF2-40B4-BE49-F238E27FC236}">
                <a16:creationId xmlns:a16="http://schemas.microsoft.com/office/drawing/2014/main" id="{76A7C15B-C2A4-3247-A527-6D4EACF62470}"/>
              </a:ext>
            </a:extLst>
          </p:cNvPr>
          <p:cNvSpPr txBox="1">
            <a:spLocks noChangeArrowheads="1"/>
          </p:cNvSpPr>
          <p:nvPr/>
        </p:nvSpPr>
        <p:spPr bwMode="auto">
          <a:xfrm>
            <a:off x="1524000" y="3810000"/>
            <a:ext cx="6096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US" altLang="en-US" sz="2800"/>
              <a:t>Whenever there is “burning” there is a high percentage of waste product (carbon dioxide, water, ash, soot, etc.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32"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out)">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a:extLst>
              <a:ext uri="{FF2B5EF4-FFF2-40B4-BE49-F238E27FC236}">
                <a16:creationId xmlns:a16="http://schemas.microsoft.com/office/drawing/2014/main" id="{3B8F7252-052E-C9C5-F54B-8940CBC8DD6D}"/>
              </a:ext>
            </a:extLst>
          </p:cNvPr>
          <p:cNvSpPr>
            <a:spLocks noGrp="1"/>
          </p:cNvSpPr>
          <p:nvPr>
            <p:ph type="title"/>
          </p:nvPr>
        </p:nvSpPr>
        <p:spPr/>
        <p:txBody>
          <a:bodyPr/>
          <a:lstStyle/>
          <a:p>
            <a:r>
              <a:rPr lang="en-US" altLang="en-US" sz="2800"/>
              <a:t>15. Approximately what percentage of the oil consumed by the United States is imported from foreign countries? </a:t>
            </a:r>
          </a:p>
        </p:txBody>
      </p:sp>
      <p:sp>
        <p:nvSpPr>
          <p:cNvPr id="31747" name="Text Placeholder 3">
            <a:extLst>
              <a:ext uri="{FF2B5EF4-FFF2-40B4-BE49-F238E27FC236}">
                <a16:creationId xmlns:a16="http://schemas.microsoft.com/office/drawing/2014/main" id="{1BC644EC-AECE-EA50-3319-8BD8E5C78908}"/>
              </a:ext>
            </a:extLst>
          </p:cNvPr>
          <p:cNvSpPr>
            <a:spLocks noGrp="1"/>
          </p:cNvSpPr>
          <p:nvPr>
            <p:ph type="body" sz="quarter" idx="17"/>
          </p:nvPr>
        </p:nvSpPr>
        <p:spPr/>
        <p:txBody>
          <a:bodyPr/>
          <a:lstStyle/>
          <a:p>
            <a:r>
              <a:rPr lang="en-US" altLang="en-US"/>
              <a:t>100%</a:t>
            </a:r>
          </a:p>
        </p:txBody>
      </p:sp>
      <p:sp>
        <p:nvSpPr>
          <p:cNvPr id="31748" name="Text Placeholder 4">
            <a:extLst>
              <a:ext uri="{FF2B5EF4-FFF2-40B4-BE49-F238E27FC236}">
                <a16:creationId xmlns:a16="http://schemas.microsoft.com/office/drawing/2014/main" id="{99884B1D-DA4A-E2C7-9E3A-55E75A99C2CE}"/>
              </a:ext>
            </a:extLst>
          </p:cNvPr>
          <p:cNvSpPr>
            <a:spLocks noGrp="1"/>
          </p:cNvSpPr>
          <p:nvPr>
            <p:ph type="body" sz="quarter" idx="18"/>
          </p:nvPr>
        </p:nvSpPr>
        <p:spPr/>
        <p:txBody>
          <a:bodyPr/>
          <a:lstStyle/>
          <a:p>
            <a:r>
              <a:rPr lang="en-US" altLang="en-US"/>
              <a:t>60% to 100%</a:t>
            </a:r>
          </a:p>
        </p:txBody>
      </p:sp>
      <p:sp>
        <p:nvSpPr>
          <p:cNvPr id="31749" name="Text Placeholder 5">
            <a:extLst>
              <a:ext uri="{FF2B5EF4-FFF2-40B4-BE49-F238E27FC236}">
                <a16:creationId xmlns:a16="http://schemas.microsoft.com/office/drawing/2014/main" id="{9691AE26-1128-133E-8A0F-8B9814EE78DB}"/>
              </a:ext>
            </a:extLst>
          </p:cNvPr>
          <p:cNvSpPr>
            <a:spLocks noGrp="1"/>
          </p:cNvSpPr>
          <p:nvPr>
            <p:ph type="body" sz="quarter" idx="19"/>
          </p:nvPr>
        </p:nvSpPr>
        <p:spPr>
          <a:xfrm>
            <a:off x="1143000" y="2667000"/>
            <a:ext cx="7086600" cy="457200"/>
          </a:xfrm>
        </p:spPr>
        <p:txBody>
          <a:bodyPr/>
          <a:lstStyle/>
          <a:p>
            <a:r>
              <a:rPr lang="en-US" altLang="en-US"/>
              <a:t>10% to 30% </a:t>
            </a:r>
          </a:p>
        </p:txBody>
      </p:sp>
      <p:sp>
        <p:nvSpPr>
          <p:cNvPr id="31750" name="Text Placeholder 6">
            <a:extLst>
              <a:ext uri="{FF2B5EF4-FFF2-40B4-BE49-F238E27FC236}">
                <a16:creationId xmlns:a16="http://schemas.microsoft.com/office/drawing/2014/main" id="{3786C559-3F0C-4D2B-F6B8-09B1F0737A90}"/>
              </a:ext>
            </a:extLst>
          </p:cNvPr>
          <p:cNvSpPr>
            <a:spLocks noGrp="1"/>
          </p:cNvSpPr>
          <p:nvPr>
            <p:ph type="body" sz="quarter" idx="20"/>
          </p:nvPr>
        </p:nvSpPr>
        <p:spPr>
          <a:xfrm>
            <a:off x="1143000" y="2057400"/>
            <a:ext cx="7086600" cy="457200"/>
          </a:xfrm>
        </p:spPr>
        <p:txBody>
          <a:bodyPr/>
          <a:lstStyle/>
          <a:p>
            <a:r>
              <a:rPr lang="en-US" altLang="en-US"/>
              <a:t>1% to 10% </a:t>
            </a:r>
          </a:p>
        </p:txBody>
      </p:sp>
      <p:sp>
        <p:nvSpPr>
          <p:cNvPr id="31751" name="Text Placeholder 7">
            <a:extLst>
              <a:ext uri="{FF2B5EF4-FFF2-40B4-BE49-F238E27FC236}">
                <a16:creationId xmlns:a16="http://schemas.microsoft.com/office/drawing/2014/main" id="{E3B4CF6C-E3FF-FA4A-2F08-0C11D2C1DD8A}"/>
              </a:ext>
            </a:extLst>
          </p:cNvPr>
          <p:cNvSpPr>
            <a:spLocks noGrp="1"/>
          </p:cNvSpPr>
          <p:nvPr>
            <p:ph type="body" sz="quarter" idx="21"/>
          </p:nvPr>
        </p:nvSpPr>
        <p:spPr>
          <a:xfrm>
            <a:off x="1143000" y="3429000"/>
            <a:ext cx="7086600" cy="457200"/>
          </a:xfrm>
        </p:spPr>
        <p:txBody>
          <a:bodyPr/>
          <a:lstStyle/>
          <a:p>
            <a:r>
              <a:rPr lang="en-US" altLang="en-US"/>
              <a:t>30% to 60% </a:t>
            </a:r>
          </a:p>
        </p:txBody>
      </p:sp>
      <p:sp>
        <p:nvSpPr>
          <p:cNvPr id="31753" name="WordArt 9">
            <a:extLst>
              <a:ext uri="{FF2B5EF4-FFF2-40B4-BE49-F238E27FC236}">
                <a16:creationId xmlns:a16="http://schemas.microsoft.com/office/drawing/2014/main" id="{C2838C40-4F68-60A9-99B8-EDB3A2FADA6D}"/>
              </a:ext>
            </a:extLst>
          </p:cNvPr>
          <p:cNvSpPr>
            <a:spLocks noChangeArrowheads="1" noChangeShapeType="1" noTextEdit="1"/>
          </p:cNvSpPr>
          <p:nvPr/>
        </p:nvSpPr>
        <p:spPr bwMode="auto">
          <a:xfrm>
            <a:off x="3810000" y="2667000"/>
            <a:ext cx="3048000" cy="1981200"/>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30% to 60%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nodeType="clickEffect">
                                  <p:stCondLst>
                                    <p:cond delay="0"/>
                                  </p:stCondLst>
                                  <p:childTnLst>
                                    <p:set>
                                      <p:cBhvr>
                                        <p:cTn id="6" dur="1" fill="hold">
                                          <p:stCondLst>
                                            <p:cond delay="0"/>
                                          </p:stCondLst>
                                        </p:cTn>
                                        <p:tgtEl>
                                          <p:spTgt spid="317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7569615-61A1-896F-DF3D-86A370B057A0}"/>
              </a:ext>
            </a:extLst>
          </p:cNvPr>
          <p:cNvSpPr>
            <a:spLocks noGrp="1"/>
          </p:cNvSpPr>
          <p:nvPr>
            <p:ph type="title"/>
          </p:nvPr>
        </p:nvSpPr>
        <p:spPr>
          <a:xfrm>
            <a:off x="685800" y="228600"/>
            <a:ext cx="7696200" cy="1676400"/>
          </a:xfrm>
        </p:spPr>
        <p:txBody>
          <a:bodyPr>
            <a:normAutofit fontScale="90000"/>
          </a:bodyPr>
          <a:lstStyle/>
          <a:p>
            <a:pPr fontAlgn="auto">
              <a:spcAft>
                <a:spcPts val="0"/>
              </a:spcAft>
              <a:defRPr/>
            </a:pPr>
            <a:r>
              <a:rPr lang="en-US" sz="2800" dirty="0">
                <a:solidFill>
                  <a:srgbClr val="00B0F0"/>
                </a:solidFill>
              </a:rPr>
              <a:t>16. During the past 20 years, to which one of the following energy sources has the federal government allocated the greatest amount of research and developmental funds?   </a:t>
            </a:r>
          </a:p>
        </p:txBody>
      </p:sp>
      <p:sp>
        <p:nvSpPr>
          <p:cNvPr id="32771" name="Text Placeholder 8">
            <a:extLst>
              <a:ext uri="{FF2B5EF4-FFF2-40B4-BE49-F238E27FC236}">
                <a16:creationId xmlns:a16="http://schemas.microsoft.com/office/drawing/2014/main" id="{4DBA9EB8-F001-A491-8082-C5A2851DB799}"/>
              </a:ext>
            </a:extLst>
          </p:cNvPr>
          <p:cNvSpPr>
            <a:spLocks noGrp="1"/>
          </p:cNvSpPr>
          <p:nvPr>
            <p:ph type="body" sz="quarter" idx="17"/>
          </p:nvPr>
        </p:nvSpPr>
        <p:spPr>
          <a:xfrm>
            <a:off x="1066800" y="2057400"/>
            <a:ext cx="7086600" cy="457200"/>
          </a:xfrm>
        </p:spPr>
        <p:txBody>
          <a:bodyPr/>
          <a:lstStyle/>
          <a:p>
            <a:r>
              <a:rPr lang="en-US" altLang="en-US"/>
              <a:t>coal</a:t>
            </a:r>
          </a:p>
        </p:txBody>
      </p:sp>
      <p:sp>
        <p:nvSpPr>
          <p:cNvPr id="32772" name="Text Placeholder 9">
            <a:extLst>
              <a:ext uri="{FF2B5EF4-FFF2-40B4-BE49-F238E27FC236}">
                <a16:creationId xmlns:a16="http://schemas.microsoft.com/office/drawing/2014/main" id="{020D2031-57BC-4C61-BE7E-B1C705FE09FE}"/>
              </a:ext>
            </a:extLst>
          </p:cNvPr>
          <p:cNvSpPr>
            <a:spLocks noGrp="1"/>
          </p:cNvSpPr>
          <p:nvPr>
            <p:ph type="body" sz="quarter" idx="18"/>
          </p:nvPr>
        </p:nvSpPr>
        <p:spPr/>
        <p:txBody>
          <a:bodyPr/>
          <a:lstStyle/>
          <a:p>
            <a:r>
              <a:rPr lang="en-US" altLang="en-US"/>
              <a:t>hydropower</a:t>
            </a:r>
          </a:p>
        </p:txBody>
      </p:sp>
      <p:sp>
        <p:nvSpPr>
          <p:cNvPr id="32773" name="Text Placeholder 10">
            <a:extLst>
              <a:ext uri="{FF2B5EF4-FFF2-40B4-BE49-F238E27FC236}">
                <a16:creationId xmlns:a16="http://schemas.microsoft.com/office/drawing/2014/main" id="{9E6F1017-6C35-5D6D-3CCB-155C82CEDAA3}"/>
              </a:ext>
            </a:extLst>
          </p:cNvPr>
          <p:cNvSpPr>
            <a:spLocks noGrp="1"/>
          </p:cNvSpPr>
          <p:nvPr>
            <p:ph type="body" sz="quarter" idx="19"/>
          </p:nvPr>
        </p:nvSpPr>
        <p:spPr/>
        <p:txBody>
          <a:bodyPr/>
          <a:lstStyle/>
          <a:p>
            <a:r>
              <a:rPr lang="en-US" altLang="en-US"/>
              <a:t>wind</a:t>
            </a:r>
          </a:p>
        </p:txBody>
      </p:sp>
      <p:sp>
        <p:nvSpPr>
          <p:cNvPr id="32774" name="Text Placeholder 11">
            <a:extLst>
              <a:ext uri="{FF2B5EF4-FFF2-40B4-BE49-F238E27FC236}">
                <a16:creationId xmlns:a16="http://schemas.microsoft.com/office/drawing/2014/main" id="{A00AD8AE-5FD2-5295-A35C-4BBFFE347E28}"/>
              </a:ext>
            </a:extLst>
          </p:cNvPr>
          <p:cNvSpPr>
            <a:spLocks noGrp="1"/>
          </p:cNvSpPr>
          <p:nvPr>
            <p:ph type="body" sz="quarter" idx="20"/>
          </p:nvPr>
        </p:nvSpPr>
        <p:spPr/>
        <p:txBody>
          <a:bodyPr/>
          <a:lstStyle/>
          <a:p>
            <a:r>
              <a:rPr lang="en-US" altLang="en-US"/>
              <a:t>solar</a:t>
            </a:r>
          </a:p>
        </p:txBody>
      </p:sp>
      <p:sp>
        <p:nvSpPr>
          <p:cNvPr id="32775" name="Text Placeholder 12">
            <a:extLst>
              <a:ext uri="{FF2B5EF4-FFF2-40B4-BE49-F238E27FC236}">
                <a16:creationId xmlns:a16="http://schemas.microsoft.com/office/drawing/2014/main" id="{01ECF220-606C-5069-3142-F6EB4421D472}"/>
              </a:ext>
            </a:extLst>
          </p:cNvPr>
          <p:cNvSpPr>
            <a:spLocks noGrp="1"/>
          </p:cNvSpPr>
          <p:nvPr>
            <p:ph type="body" sz="quarter" idx="21"/>
          </p:nvPr>
        </p:nvSpPr>
        <p:spPr>
          <a:xfrm>
            <a:off x="1143000" y="4800600"/>
            <a:ext cx="7086600" cy="457200"/>
          </a:xfrm>
        </p:spPr>
        <p:txBody>
          <a:bodyPr/>
          <a:lstStyle/>
          <a:p>
            <a:r>
              <a:rPr lang="en-US" altLang="en-US"/>
              <a:t>nuclear</a:t>
            </a:r>
          </a:p>
        </p:txBody>
      </p:sp>
      <p:sp>
        <p:nvSpPr>
          <p:cNvPr id="14" name="TextBox 13">
            <a:extLst>
              <a:ext uri="{FF2B5EF4-FFF2-40B4-BE49-F238E27FC236}">
                <a16:creationId xmlns:a16="http://schemas.microsoft.com/office/drawing/2014/main" id="{6BF87B3E-459B-2222-7A38-57FC2784DBE4}"/>
              </a:ext>
            </a:extLst>
          </p:cNvPr>
          <p:cNvSpPr txBox="1">
            <a:spLocks noChangeArrowheads="1"/>
          </p:cNvSpPr>
          <p:nvPr/>
        </p:nvSpPr>
        <p:spPr bwMode="auto">
          <a:xfrm>
            <a:off x="3429000" y="2286000"/>
            <a:ext cx="4191000"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US" altLang="en-US" sz="2800">
                <a:solidFill>
                  <a:srgbClr val="FFFF00"/>
                </a:solidFill>
              </a:rPr>
              <a:t>France uses </a:t>
            </a:r>
            <a:r>
              <a:rPr lang="en-US" altLang="en-US" sz="2800"/>
              <a:t>nuclear</a:t>
            </a:r>
            <a:r>
              <a:rPr lang="en-US" altLang="en-US" sz="2800">
                <a:solidFill>
                  <a:srgbClr val="FFFF00"/>
                </a:solidFill>
              </a:rPr>
              <a:t> power for 90% of their energy production.  It creates HUGE amounts of energy at a low cost AFTER the facility is built.  The issue is radioactive waste.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32"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amond(out)">
                                      <p:cBhvr>
                                        <p:cTn id="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B0E46DEF-63D5-89A2-7BBD-0FAD98AF640D}"/>
              </a:ext>
            </a:extLst>
          </p:cNvPr>
          <p:cNvSpPr>
            <a:spLocks noGrp="1"/>
          </p:cNvSpPr>
          <p:nvPr>
            <p:ph type="title"/>
          </p:nvPr>
        </p:nvSpPr>
        <p:spPr/>
        <p:txBody>
          <a:bodyPr/>
          <a:lstStyle/>
          <a:p>
            <a:r>
              <a:rPr lang="en-US" altLang="en-US" sz="2800">
                <a:solidFill>
                  <a:srgbClr val="FFFF00"/>
                </a:solidFill>
              </a:rPr>
              <a:t>17. Which one of the following requires the least energy to move one ton of freight per mile? </a:t>
            </a:r>
          </a:p>
        </p:txBody>
      </p:sp>
      <p:sp>
        <p:nvSpPr>
          <p:cNvPr id="33795" name="Text Placeholder 2">
            <a:extLst>
              <a:ext uri="{FF2B5EF4-FFF2-40B4-BE49-F238E27FC236}">
                <a16:creationId xmlns:a16="http://schemas.microsoft.com/office/drawing/2014/main" id="{5DDBB68E-E783-B758-C867-F224078506A2}"/>
              </a:ext>
            </a:extLst>
          </p:cNvPr>
          <p:cNvSpPr>
            <a:spLocks noGrp="1"/>
          </p:cNvSpPr>
          <p:nvPr>
            <p:ph type="body" sz="quarter" idx="17"/>
          </p:nvPr>
        </p:nvSpPr>
        <p:spPr/>
        <p:txBody>
          <a:bodyPr/>
          <a:lstStyle/>
          <a:p>
            <a:r>
              <a:rPr lang="en-US" altLang="en-US"/>
              <a:t>They are all about the same</a:t>
            </a:r>
          </a:p>
        </p:txBody>
      </p:sp>
      <p:sp>
        <p:nvSpPr>
          <p:cNvPr id="33796" name="Text Placeholder 3">
            <a:extLst>
              <a:ext uri="{FF2B5EF4-FFF2-40B4-BE49-F238E27FC236}">
                <a16:creationId xmlns:a16="http://schemas.microsoft.com/office/drawing/2014/main" id="{983063DC-0F9A-6EFB-9E42-423F9CFC941B}"/>
              </a:ext>
            </a:extLst>
          </p:cNvPr>
          <p:cNvSpPr>
            <a:spLocks noGrp="1"/>
          </p:cNvSpPr>
          <p:nvPr>
            <p:ph type="body" sz="quarter" idx="18"/>
          </p:nvPr>
        </p:nvSpPr>
        <p:spPr/>
        <p:txBody>
          <a:bodyPr/>
          <a:lstStyle/>
          <a:p>
            <a:r>
              <a:rPr lang="en-US" altLang="en-US"/>
              <a:t>helicopter</a:t>
            </a:r>
          </a:p>
        </p:txBody>
      </p:sp>
      <p:sp>
        <p:nvSpPr>
          <p:cNvPr id="33797" name="Text Placeholder 4">
            <a:extLst>
              <a:ext uri="{FF2B5EF4-FFF2-40B4-BE49-F238E27FC236}">
                <a16:creationId xmlns:a16="http://schemas.microsoft.com/office/drawing/2014/main" id="{999102CA-11A2-D18E-11B0-583A93B98628}"/>
              </a:ext>
            </a:extLst>
          </p:cNvPr>
          <p:cNvSpPr>
            <a:spLocks noGrp="1"/>
          </p:cNvSpPr>
          <p:nvPr>
            <p:ph type="body" sz="quarter" idx="19"/>
          </p:nvPr>
        </p:nvSpPr>
        <p:spPr/>
        <p:txBody>
          <a:bodyPr/>
          <a:lstStyle/>
          <a:p>
            <a:r>
              <a:rPr lang="en-US" altLang="en-US"/>
              <a:t>airplane</a:t>
            </a:r>
          </a:p>
        </p:txBody>
      </p:sp>
      <p:sp>
        <p:nvSpPr>
          <p:cNvPr id="33798" name="Text Placeholder 5">
            <a:extLst>
              <a:ext uri="{FF2B5EF4-FFF2-40B4-BE49-F238E27FC236}">
                <a16:creationId xmlns:a16="http://schemas.microsoft.com/office/drawing/2014/main" id="{A7285E13-A044-3482-1514-ED7B0D3F8D67}"/>
              </a:ext>
            </a:extLst>
          </p:cNvPr>
          <p:cNvSpPr>
            <a:spLocks noGrp="1"/>
          </p:cNvSpPr>
          <p:nvPr>
            <p:ph type="body" sz="quarter" idx="20"/>
          </p:nvPr>
        </p:nvSpPr>
        <p:spPr/>
        <p:txBody>
          <a:bodyPr/>
          <a:lstStyle/>
          <a:p>
            <a:r>
              <a:rPr lang="en-US" altLang="en-US"/>
              <a:t>truck </a:t>
            </a:r>
          </a:p>
        </p:txBody>
      </p:sp>
      <p:sp>
        <p:nvSpPr>
          <p:cNvPr id="33799" name="Text Placeholder 6">
            <a:extLst>
              <a:ext uri="{FF2B5EF4-FFF2-40B4-BE49-F238E27FC236}">
                <a16:creationId xmlns:a16="http://schemas.microsoft.com/office/drawing/2014/main" id="{1EA3428D-C269-7B83-5779-4F49C4522042}"/>
              </a:ext>
            </a:extLst>
          </p:cNvPr>
          <p:cNvSpPr>
            <a:spLocks noGrp="1"/>
          </p:cNvSpPr>
          <p:nvPr>
            <p:ph type="body" sz="quarter" idx="21"/>
          </p:nvPr>
        </p:nvSpPr>
        <p:spPr/>
        <p:txBody>
          <a:bodyPr/>
          <a:lstStyle/>
          <a:p>
            <a:r>
              <a:rPr lang="en-US" altLang="en-US"/>
              <a:t>train</a:t>
            </a:r>
          </a:p>
        </p:txBody>
      </p:sp>
      <p:sp>
        <p:nvSpPr>
          <p:cNvPr id="33801" name="WordArt 9">
            <a:extLst>
              <a:ext uri="{FF2B5EF4-FFF2-40B4-BE49-F238E27FC236}">
                <a16:creationId xmlns:a16="http://schemas.microsoft.com/office/drawing/2014/main" id="{F8895E20-51E3-6D3D-3CF2-F05ADBE3DD8C}"/>
              </a:ext>
            </a:extLst>
          </p:cNvPr>
          <p:cNvSpPr>
            <a:spLocks noChangeArrowheads="1" noChangeShapeType="1" noTextEdit="1"/>
          </p:cNvSpPr>
          <p:nvPr/>
        </p:nvSpPr>
        <p:spPr bwMode="auto">
          <a:xfrm>
            <a:off x="4419600" y="2819400"/>
            <a:ext cx="1666875" cy="12858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train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nodeType="clickEffect">
                                  <p:stCondLst>
                                    <p:cond delay="0"/>
                                  </p:stCondLst>
                                  <p:childTnLst>
                                    <p:set>
                                      <p:cBhvr>
                                        <p:cTn id="6" dur="1" fill="hold">
                                          <p:stCondLst>
                                            <p:cond delay="0"/>
                                          </p:stCondLst>
                                        </p:cTn>
                                        <p:tgtEl>
                                          <p:spTgt spid="338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AC371E3-E827-69B0-843D-9EFB985DFDF5}"/>
              </a:ext>
            </a:extLst>
          </p:cNvPr>
          <p:cNvSpPr>
            <a:spLocks noGrp="1"/>
          </p:cNvSpPr>
          <p:nvPr>
            <p:ph type="title"/>
          </p:nvPr>
        </p:nvSpPr>
        <p:spPr>
          <a:xfrm>
            <a:off x="685800" y="228600"/>
            <a:ext cx="7696200" cy="1600200"/>
          </a:xfrm>
        </p:spPr>
        <p:txBody>
          <a:bodyPr>
            <a:normAutofit fontScale="90000"/>
          </a:bodyPr>
          <a:lstStyle/>
          <a:p>
            <a:pPr fontAlgn="auto">
              <a:spcAft>
                <a:spcPts val="0"/>
              </a:spcAft>
              <a:defRPr/>
            </a:pPr>
            <a:r>
              <a:rPr lang="en-US" sz="2800" dirty="0"/>
              <a:t>18. During the past 25 years, on which one of the following forms of transportation has the federal government spent the least amount of money for improvement?   </a:t>
            </a:r>
          </a:p>
        </p:txBody>
      </p:sp>
      <p:sp>
        <p:nvSpPr>
          <p:cNvPr id="34819" name="Text Placeholder 8">
            <a:extLst>
              <a:ext uri="{FF2B5EF4-FFF2-40B4-BE49-F238E27FC236}">
                <a16:creationId xmlns:a16="http://schemas.microsoft.com/office/drawing/2014/main" id="{6990FD61-4B45-A677-E3B1-E5A267775390}"/>
              </a:ext>
            </a:extLst>
          </p:cNvPr>
          <p:cNvSpPr>
            <a:spLocks noGrp="1"/>
          </p:cNvSpPr>
          <p:nvPr>
            <p:ph type="body" sz="quarter" idx="17"/>
          </p:nvPr>
        </p:nvSpPr>
        <p:spPr/>
        <p:txBody>
          <a:bodyPr/>
          <a:lstStyle/>
          <a:p>
            <a:r>
              <a:rPr lang="en-US" altLang="en-US"/>
              <a:t>all are about the same</a:t>
            </a:r>
          </a:p>
        </p:txBody>
      </p:sp>
      <p:sp>
        <p:nvSpPr>
          <p:cNvPr id="34820" name="Text Placeholder 9">
            <a:extLst>
              <a:ext uri="{FF2B5EF4-FFF2-40B4-BE49-F238E27FC236}">
                <a16:creationId xmlns:a16="http://schemas.microsoft.com/office/drawing/2014/main" id="{F7C42845-BB05-3F73-8C64-D4448CDD12BB}"/>
              </a:ext>
            </a:extLst>
          </p:cNvPr>
          <p:cNvSpPr>
            <a:spLocks noGrp="1"/>
          </p:cNvSpPr>
          <p:nvPr>
            <p:ph type="body" sz="quarter" idx="18"/>
          </p:nvPr>
        </p:nvSpPr>
        <p:spPr/>
        <p:txBody>
          <a:bodyPr/>
          <a:lstStyle/>
          <a:p>
            <a:r>
              <a:rPr lang="en-US" altLang="en-US"/>
              <a:t>shipping by sea</a:t>
            </a:r>
          </a:p>
        </p:txBody>
      </p:sp>
      <p:sp>
        <p:nvSpPr>
          <p:cNvPr id="34821" name="Text Placeholder 10">
            <a:extLst>
              <a:ext uri="{FF2B5EF4-FFF2-40B4-BE49-F238E27FC236}">
                <a16:creationId xmlns:a16="http://schemas.microsoft.com/office/drawing/2014/main" id="{C5E0ADBB-8FDA-7CB1-02DB-283CB529D00C}"/>
              </a:ext>
            </a:extLst>
          </p:cNvPr>
          <p:cNvSpPr>
            <a:spLocks noGrp="1"/>
          </p:cNvSpPr>
          <p:nvPr>
            <p:ph type="body" sz="quarter" idx="19"/>
          </p:nvPr>
        </p:nvSpPr>
        <p:spPr/>
        <p:txBody>
          <a:bodyPr/>
          <a:lstStyle/>
          <a:p>
            <a:r>
              <a:rPr lang="en-US" altLang="en-US"/>
              <a:t>highway</a:t>
            </a:r>
          </a:p>
        </p:txBody>
      </p:sp>
      <p:sp>
        <p:nvSpPr>
          <p:cNvPr id="34822" name="Text Placeholder 11">
            <a:extLst>
              <a:ext uri="{FF2B5EF4-FFF2-40B4-BE49-F238E27FC236}">
                <a16:creationId xmlns:a16="http://schemas.microsoft.com/office/drawing/2014/main" id="{A5EA2300-37A7-D461-1C35-A4A1274D4B14}"/>
              </a:ext>
            </a:extLst>
          </p:cNvPr>
          <p:cNvSpPr>
            <a:spLocks noGrp="1"/>
          </p:cNvSpPr>
          <p:nvPr>
            <p:ph type="body" sz="quarter" idx="20"/>
          </p:nvPr>
        </p:nvSpPr>
        <p:spPr>
          <a:xfrm>
            <a:off x="1143000" y="2057400"/>
            <a:ext cx="7086600" cy="457200"/>
          </a:xfrm>
        </p:spPr>
        <p:txBody>
          <a:bodyPr/>
          <a:lstStyle/>
          <a:p>
            <a:r>
              <a:rPr lang="en-US" altLang="en-US"/>
              <a:t>air </a:t>
            </a:r>
          </a:p>
        </p:txBody>
      </p:sp>
      <p:sp>
        <p:nvSpPr>
          <p:cNvPr id="34823" name="Text Placeholder 12">
            <a:extLst>
              <a:ext uri="{FF2B5EF4-FFF2-40B4-BE49-F238E27FC236}">
                <a16:creationId xmlns:a16="http://schemas.microsoft.com/office/drawing/2014/main" id="{28E19AC4-538C-7C0D-D9AA-51F8F5CD144A}"/>
              </a:ext>
            </a:extLst>
          </p:cNvPr>
          <p:cNvSpPr>
            <a:spLocks noGrp="1"/>
          </p:cNvSpPr>
          <p:nvPr>
            <p:ph type="body" sz="quarter" idx="21"/>
          </p:nvPr>
        </p:nvSpPr>
        <p:spPr>
          <a:xfrm>
            <a:off x="1143000" y="2743200"/>
            <a:ext cx="7086600" cy="457200"/>
          </a:xfrm>
        </p:spPr>
        <p:txBody>
          <a:bodyPr/>
          <a:lstStyle/>
          <a:p>
            <a:r>
              <a:rPr lang="en-US" altLang="en-US"/>
              <a:t>rail </a:t>
            </a:r>
          </a:p>
        </p:txBody>
      </p:sp>
      <p:pic>
        <p:nvPicPr>
          <p:cNvPr id="34824" name="Picture 13" descr="spongebob squarepants movie 2.png">
            <a:extLst>
              <a:ext uri="{FF2B5EF4-FFF2-40B4-BE49-F238E27FC236}">
                <a16:creationId xmlns:a16="http://schemas.microsoft.com/office/drawing/2014/main" id="{69D138FD-6323-29C5-7A2D-8CE9E37DFC35}"/>
              </a:ext>
            </a:extLst>
          </p:cNvPr>
          <p:cNvPicPr>
            <a:picLocks noChangeAspect="1"/>
          </p:cNvPicPr>
          <p:nvPr/>
        </p:nvPicPr>
        <p:blipFill>
          <a:blip r:embed="rId2">
            <a:extLst>
              <a:ext uri="{28A0092B-C50C-407E-A947-70E740481C1C}">
                <a14:useLocalDpi xmlns:a14="http://schemas.microsoft.com/office/drawing/2010/main" val="0"/>
              </a:ext>
            </a:extLst>
          </a:blip>
          <a:srcRect l="1015" r="2647" b="1358"/>
          <a:stretch>
            <a:fillRect/>
          </a:stretch>
        </p:blipFill>
        <p:spPr bwMode="auto">
          <a:xfrm>
            <a:off x="3505200" y="1828800"/>
            <a:ext cx="44958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6" name="WordArt 10">
            <a:extLst>
              <a:ext uri="{FF2B5EF4-FFF2-40B4-BE49-F238E27FC236}">
                <a16:creationId xmlns:a16="http://schemas.microsoft.com/office/drawing/2014/main" id="{79F8ED9F-89A6-4746-B1BD-F11CD73B47C6}"/>
              </a:ext>
            </a:extLst>
          </p:cNvPr>
          <p:cNvSpPr>
            <a:spLocks noChangeArrowheads="1" noChangeShapeType="1" noTextEdit="1"/>
          </p:cNvSpPr>
          <p:nvPr/>
        </p:nvSpPr>
        <p:spPr bwMode="auto">
          <a:xfrm>
            <a:off x="4495800" y="4800600"/>
            <a:ext cx="1666875" cy="12858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rail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nodeType="clickEffect">
                                  <p:stCondLst>
                                    <p:cond delay="0"/>
                                  </p:stCondLst>
                                  <p:childTnLst>
                                    <p:set>
                                      <p:cBhvr>
                                        <p:cTn id="6" dur="1" fill="hold">
                                          <p:stCondLst>
                                            <p:cond delay="0"/>
                                          </p:stCondLst>
                                        </p:cTn>
                                        <p:tgtEl>
                                          <p:spTgt spid="348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F77CF95-BD46-807F-6353-FF344FC5E844}"/>
              </a:ext>
            </a:extLst>
          </p:cNvPr>
          <p:cNvSpPr>
            <a:spLocks noGrp="1"/>
          </p:cNvSpPr>
          <p:nvPr>
            <p:ph type="title"/>
          </p:nvPr>
        </p:nvSpPr>
        <p:spPr/>
        <p:txBody>
          <a:bodyPr>
            <a:normAutofit fontScale="90000"/>
          </a:bodyPr>
          <a:lstStyle/>
          <a:p>
            <a:pPr fontAlgn="auto">
              <a:spcAft>
                <a:spcPts val="0"/>
              </a:spcAft>
              <a:defRPr/>
            </a:pPr>
            <a:r>
              <a:rPr lang="en-US" sz="2400" dirty="0">
                <a:solidFill>
                  <a:srgbClr val="00B0F0"/>
                </a:solidFill>
              </a:rPr>
              <a:t>19.  </a:t>
            </a:r>
            <a:r>
              <a:rPr lang="en-US" sz="2800" dirty="0">
                <a:solidFill>
                  <a:srgbClr val="00B0F0"/>
                </a:solidFill>
              </a:rPr>
              <a:t>People with lower incomes generally spend a larger percentage of their total income on energy than people with higher incomes.</a:t>
            </a:r>
          </a:p>
        </p:txBody>
      </p:sp>
      <p:sp>
        <p:nvSpPr>
          <p:cNvPr id="9" name="TextBox 8">
            <a:extLst>
              <a:ext uri="{FF2B5EF4-FFF2-40B4-BE49-F238E27FC236}">
                <a16:creationId xmlns:a16="http://schemas.microsoft.com/office/drawing/2014/main" id="{A4DEE4BA-3C08-E5D0-EBA1-6E86DFC70E18}"/>
              </a:ext>
            </a:extLst>
          </p:cNvPr>
          <p:cNvSpPr txBox="1">
            <a:spLocks noChangeArrowheads="1"/>
          </p:cNvSpPr>
          <p:nvPr/>
        </p:nvSpPr>
        <p:spPr bwMode="auto">
          <a:xfrm>
            <a:off x="1447800" y="3657600"/>
            <a:ext cx="6172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US" altLang="en-US" sz="2400"/>
              <a:t>The people with money tend to spend much more on entertainment and luxuries than the less well off.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FA0B7-F6A4-F548-3119-AF8A5648331E}"/>
              </a:ext>
            </a:extLst>
          </p:cNvPr>
          <p:cNvSpPr>
            <a:spLocks noGrp="1"/>
          </p:cNvSpPr>
          <p:nvPr>
            <p:ph type="title"/>
          </p:nvPr>
        </p:nvSpPr>
        <p:spPr>
          <a:xfrm>
            <a:off x="685800" y="228600"/>
            <a:ext cx="7696200" cy="1676400"/>
          </a:xfrm>
        </p:spPr>
        <p:txBody>
          <a:bodyPr>
            <a:normAutofit fontScale="90000"/>
          </a:bodyPr>
          <a:lstStyle/>
          <a:p>
            <a:pPr fontAlgn="auto">
              <a:spcAft>
                <a:spcPts val="0"/>
              </a:spcAft>
              <a:defRPr/>
            </a:pPr>
            <a:r>
              <a:rPr lang="en-US" sz="2800" dirty="0">
                <a:solidFill>
                  <a:srgbClr val="FFC000"/>
                </a:solidFill>
              </a:rPr>
              <a:t>20.  In the United States, about what percentage of all the energy consumed each year is consumed in the home for heating, cooling, lighting, appliances, etc.  </a:t>
            </a:r>
          </a:p>
        </p:txBody>
      </p:sp>
      <p:sp>
        <p:nvSpPr>
          <p:cNvPr id="36867" name="Text Placeholder 2">
            <a:extLst>
              <a:ext uri="{FF2B5EF4-FFF2-40B4-BE49-F238E27FC236}">
                <a16:creationId xmlns:a16="http://schemas.microsoft.com/office/drawing/2014/main" id="{9E8EB311-095E-9CE6-F0FA-EAF5F97F866F}"/>
              </a:ext>
            </a:extLst>
          </p:cNvPr>
          <p:cNvSpPr>
            <a:spLocks noGrp="1"/>
          </p:cNvSpPr>
          <p:nvPr>
            <p:ph type="body" sz="quarter" idx="17"/>
          </p:nvPr>
        </p:nvSpPr>
        <p:spPr/>
        <p:txBody>
          <a:bodyPr/>
          <a:lstStyle/>
          <a:p>
            <a:r>
              <a:rPr lang="en-US" altLang="en-US"/>
              <a:t>90% </a:t>
            </a:r>
          </a:p>
        </p:txBody>
      </p:sp>
      <p:sp>
        <p:nvSpPr>
          <p:cNvPr id="36868" name="Text Placeholder 3">
            <a:extLst>
              <a:ext uri="{FF2B5EF4-FFF2-40B4-BE49-F238E27FC236}">
                <a16:creationId xmlns:a16="http://schemas.microsoft.com/office/drawing/2014/main" id="{EED1A673-5A79-24F5-B61E-F645A93657C4}"/>
              </a:ext>
            </a:extLst>
          </p:cNvPr>
          <p:cNvSpPr>
            <a:spLocks noGrp="1"/>
          </p:cNvSpPr>
          <p:nvPr>
            <p:ph type="body" sz="quarter" idx="18"/>
          </p:nvPr>
        </p:nvSpPr>
        <p:spPr/>
        <p:txBody>
          <a:bodyPr/>
          <a:lstStyle/>
          <a:p>
            <a:r>
              <a:rPr lang="en-US" altLang="en-US"/>
              <a:t>55% </a:t>
            </a:r>
          </a:p>
        </p:txBody>
      </p:sp>
      <p:sp>
        <p:nvSpPr>
          <p:cNvPr id="36869" name="Text Placeholder 4">
            <a:extLst>
              <a:ext uri="{FF2B5EF4-FFF2-40B4-BE49-F238E27FC236}">
                <a16:creationId xmlns:a16="http://schemas.microsoft.com/office/drawing/2014/main" id="{F2E72D1A-FC5A-C85A-A34C-2496650F9699}"/>
              </a:ext>
            </a:extLst>
          </p:cNvPr>
          <p:cNvSpPr>
            <a:spLocks noGrp="1"/>
          </p:cNvSpPr>
          <p:nvPr>
            <p:ph type="body" sz="quarter" idx="19"/>
          </p:nvPr>
        </p:nvSpPr>
        <p:spPr/>
        <p:txBody>
          <a:bodyPr/>
          <a:lstStyle/>
          <a:p>
            <a:r>
              <a:rPr lang="en-US" altLang="en-US"/>
              <a:t>20% </a:t>
            </a:r>
          </a:p>
        </p:txBody>
      </p:sp>
      <p:sp>
        <p:nvSpPr>
          <p:cNvPr id="36870" name="Text Placeholder 5">
            <a:extLst>
              <a:ext uri="{FF2B5EF4-FFF2-40B4-BE49-F238E27FC236}">
                <a16:creationId xmlns:a16="http://schemas.microsoft.com/office/drawing/2014/main" id="{0C33964E-43A2-806A-6F8D-1E0F31004B23}"/>
              </a:ext>
            </a:extLst>
          </p:cNvPr>
          <p:cNvSpPr>
            <a:spLocks noGrp="1"/>
          </p:cNvSpPr>
          <p:nvPr>
            <p:ph type="body" sz="quarter" idx="20"/>
          </p:nvPr>
        </p:nvSpPr>
        <p:spPr>
          <a:xfrm>
            <a:off x="1066800" y="2057400"/>
            <a:ext cx="7086600" cy="457200"/>
          </a:xfrm>
        </p:spPr>
        <p:txBody>
          <a:bodyPr/>
          <a:lstStyle/>
          <a:p>
            <a:r>
              <a:rPr lang="en-US" altLang="en-US"/>
              <a:t>1% </a:t>
            </a:r>
          </a:p>
        </p:txBody>
      </p:sp>
      <p:sp>
        <p:nvSpPr>
          <p:cNvPr id="36871" name="Text Placeholder 6">
            <a:extLst>
              <a:ext uri="{FF2B5EF4-FFF2-40B4-BE49-F238E27FC236}">
                <a16:creationId xmlns:a16="http://schemas.microsoft.com/office/drawing/2014/main" id="{1D174807-2E8F-0044-4E65-26B2827194E1}"/>
              </a:ext>
            </a:extLst>
          </p:cNvPr>
          <p:cNvSpPr>
            <a:spLocks noGrp="1"/>
          </p:cNvSpPr>
          <p:nvPr>
            <p:ph type="body" sz="quarter" idx="21"/>
          </p:nvPr>
        </p:nvSpPr>
        <p:spPr>
          <a:xfrm>
            <a:off x="1143000" y="2743200"/>
            <a:ext cx="7086600" cy="457200"/>
          </a:xfrm>
        </p:spPr>
        <p:txBody>
          <a:bodyPr/>
          <a:lstStyle/>
          <a:p>
            <a:r>
              <a:rPr lang="en-US" altLang="en-US"/>
              <a:t>10% </a:t>
            </a:r>
          </a:p>
        </p:txBody>
      </p:sp>
      <p:sp>
        <p:nvSpPr>
          <p:cNvPr id="36873" name="WordArt 9">
            <a:extLst>
              <a:ext uri="{FF2B5EF4-FFF2-40B4-BE49-F238E27FC236}">
                <a16:creationId xmlns:a16="http://schemas.microsoft.com/office/drawing/2014/main" id="{9D2205B2-882A-8D58-5CE7-92AA3E6961E9}"/>
              </a:ext>
            </a:extLst>
          </p:cNvPr>
          <p:cNvSpPr>
            <a:spLocks noChangeArrowheads="1" noChangeShapeType="1" noTextEdit="1"/>
          </p:cNvSpPr>
          <p:nvPr/>
        </p:nvSpPr>
        <p:spPr bwMode="auto">
          <a:xfrm>
            <a:off x="3657600" y="3276600"/>
            <a:ext cx="1666875" cy="12858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10 %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nodeType="clickEffect">
                                  <p:stCondLst>
                                    <p:cond delay="0"/>
                                  </p:stCondLst>
                                  <p:childTnLst>
                                    <p:set>
                                      <p:cBhvr>
                                        <p:cTn id="6" dur="1" fill="hold">
                                          <p:stCondLst>
                                            <p:cond delay="0"/>
                                          </p:stCondLst>
                                        </p:cTn>
                                        <p:tgtEl>
                                          <p:spTgt spid="368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7">
            <a:extLst>
              <a:ext uri="{FF2B5EF4-FFF2-40B4-BE49-F238E27FC236}">
                <a16:creationId xmlns:a16="http://schemas.microsoft.com/office/drawing/2014/main" id="{5CD84D03-370B-8F98-E6F2-6733C96A6208}"/>
              </a:ext>
            </a:extLst>
          </p:cNvPr>
          <p:cNvSpPr>
            <a:spLocks noGrp="1"/>
          </p:cNvSpPr>
          <p:nvPr>
            <p:ph type="title"/>
          </p:nvPr>
        </p:nvSpPr>
        <p:spPr/>
        <p:txBody>
          <a:bodyPr/>
          <a:lstStyle/>
          <a:p>
            <a:r>
              <a:rPr lang="en-US" altLang="en-US" sz="2800"/>
              <a:t>21. Which one of the following consumes the most energy in the average American home in a year? </a:t>
            </a:r>
          </a:p>
        </p:txBody>
      </p:sp>
      <p:sp>
        <p:nvSpPr>
          <p:cNvPr id="37891" name="Text Placeholder 8">
            <a:extLst>
              <a:ext uri="{FF2B5EF4-FFF2-40B4-BE49-F238E27FC236}">
                <a16:creationId xmlns:a16="http://schemas.microsoft.com/office/drawing/2014/main" id="{C72531DA-0196-0A69-E684-97B06B78A9C0}"/>
              </a:ext>
            </a:extLst>
          </p:cNvPr>
          <p:cNvSpPr>
            <a:spLocks noGrp="1"/>
          </p:cNvSpPr>
          <p:nvPr>
            <p:ph type="body" sz="quarter" idx="17"/>
          </p:nvPr>
        </p:nvSpPr>
        <p:spPr>
          <a:xfrm>
            <a:off x="1143000" y="2057400"/>
            <a:ext cx="7086600" cy="457200"/>
          </a:xfrm>
        </p:spPr>
        <p:txBody>
          <a:bodyPr/>
          <a:lstStyle/>
          <a:p>
            <a:r>
              <a:rPr lang="en-US" altLang="en-US"/>
              <a:t>lighting the home</a:t>
            </a:r>
          </a:p>
        </p:txBody>
      </p:sp>
      <p:sp>
        <p:nvSpPr>
          <p:cNvPr id="37892" name="Text Placeholder 9">
            <a:extLst>
              <a:ext uri="{FF2B5EF4-FFF2-40B4-BE49-F238E27FC236}">
                <a16:creationId xmlns:a16="http://schemas.microsoft.com/office/drawing/2014/main" id="{9EE3BA43-2BBC-58A0-026F-72C8D8747D3A}"/>
              </a:ext>
            </a:extLst>
          </p:cNvPr>
          <p:cNvSpPr>
            <a:spLocks noGrp="1"/>
          </p:cNvSpPr>
          <p:nvPr>
            <p:ph type="body" sz="quarter" idx="18"/>
          </p:nvPr>
        </p:nvSpPr>
        <p:spPr/>
        <p:txBody>
          <a:bodyPr/>
          <a:lstStyle/>
          <a:p>
            <a:r>
              <a:rPr lang="en-US" altLang="en-US"/>
              <a:t>drying clothing </a:t>
            </a:r>
          </a:p>
        </p:txBody>
      </p:sp>
      <p:sp>
        <p:nvSpPr>
          <p:cNvPr id="37893" name="Text Placeholder 10">
            <a:extLst>
              <a:ext uri="{FF2B5EF4-FFF2-40B4-BE49-F238E27FC236}">
                <a16:creationId xmlns:a16="http://schemas.microsoft.com/office/drawing/2014/main" id="{031251CE-5BA3-D8CC-03E3-C2066D8074F9}"/>
              </a:ext>
            </a:extLst>
          </p:cNvPr>
          <p:cNvSpPr>
            <a:spLocks noGrp="1"/>
          </p:cNvSpPr>
          <p:nvPr>
            <p:ph type="body" sz="quarter" idx="19"/>
          </p:nvPr>
        </p:nvSpPr>
        <p:spPr/>
        <p:txBody>
          <a:bodyPr/>
          <a:lstStyle/>
          <a:p>
            <a:r>
              <a:rPr lang="en-US" altLang="en-US"/>
              <a:t>cooking food </a:t>
            </a:r>
          </a:p>
        </p:txBody>
      </p:sp>
      <p:sp>
        <p:nvSpPr>
          <p:cNvPr id="37894" name="Text Placeholder 11">
            <a:extLst>
              <a:ext uri="{FF2B5EF4-FFF2-40B4-BE49-F238E27FC236}">
                <a16:creationId xmlns:a16="http://schemas.microsoft.com/office/drawing/2014/main" id="{0D8892B4-CF61-2C28-BF5F-F79C51B52E66}"/>
              </a:ext>
            </a:extLst>
          </p:cNvPr>
          <p:cNvSpPr>
            <a:spLocks noGrp="1"/>
          </p:cNvSpPr>
          <p:nvPr>
            <p:ph type="body" sz="quarter" idx="20"/>
          </p:nvPr>
        </p:nvSpPr>
        <p:spPr/>
        <p:txBody>
          <a:bodyPr/>
          <a:lstStyle/>
          <a:p>
            <a:r>
              <a:rPr lang="en-US" altLang="en-US"/>
              <a:t>refrigerating food </a:t>
            </a:r>
          </a:p>
        </p:txBody>
      </p:sp>
      <p:sp>
        <p:nvSpPr>
          <p:cNvPr id="37895" name="Text Placeholder 12">
            <a:extLst>
              <a:ext uri="{FF2B5EF4-FFF2-40B4-BE49-F238E27FC236}">
                <a16:creationId xmlns:a16="http://schemas.microsoft.com/office/drawing/2014/main" id="{F5B204C8-B87E-B805-9CE9-7966AE90D471}"/>
              </a:ext>
            </a:extLst>
          </p:cNvPr>
          <p:cNvSpPr>
            <a:spLocks noGrp="1"/>
          </p:cNvSpPr>
          <p:nvPr>
            <p:ph type="body" sz="quarter" idx="21"/>
          </p:nvPr>
        </p:nvSpPr>
        <p:spPr>
          <a:xfrm>
            <a:off x="1143000" y="4800600"/>
            <a:ext cx="7086600" cy="457200"/>
          </a:xfrm>
        </p:spPr>
        <p:txBody>
          <a:bodyPr/>
          <a:lstStyle/>
          <a:p>
            <a:r>
              <a:rPr lang="en-US" altLang="en-US"/>
              <a:t>heating water </a:t>
            </a:r>
          </a:p>
        </p:txBody>
      </p:sp>
      <p:sp>
        <p:nvSpPr>
          <p:cNvPr id="14" name="TextBox 13">
            <a:extLst>
              <a:ext uri="{FF2B5EF4-FFF2-40B4-BE49-F238E27FC236}">
                <a16:creationId xmlns:a16="http://schemas.microsoft.com/office/drawing/2014/main" id="{2FFB9F9D-F3A5-D1FC-6F6E-589DAE0B20BF}"/>
              </a:ext>
            </a:extLst>
          </p:cNvPr>
          <p:cNvSpPr txBox="1">
            <a:spLocks noChangeArrowheads="1"/>
          </p:cNvSpPr>
          <p:nvPr/>
        </p:nvSpPr>
        <p:spPr bwMode="auto">
          <a:xfrm>
            <a:off x="4800600" y="3124200"/>
            <a:ext cx="3048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US" altLang="en-US" sz="2400">
                <a:solidFill>
                  <a:srgbClr val="FFFF00"/>
                </a:solidFill>
              </a:rPr>
              <a:t>Heating and air conditioning use the most energy</a:t>
            </a:r>
          </a:p>
        </p:txBody>
      </p:sp>
      <p:sp>
        <p:nvSpPr>
          <p:cNvPr id="37898" name="WordArt 10">
            <a:extLst>
              <a:ext uri="{FF2B5EF4-FFF2-40B4-BE49-F238E27FC236}">
                <a16:creationId xmlns:a16="http://schemas.microsoft.com/office/drawing/2014/main" id="{724BE4FE-EDC8-D806-164E-AE87F80DD8CF}"/>
              </a:ext>
            </a:extLst>
          </p:cNvPr>
          <p:cNvSpPr>
            <a:spLocks noChangeArrowheads="1" noChangeShapeType="1" noTextEdit="1"/>
          </p:cNvSpPr>
          <p:nvPr/>
        </p:nvSpPr>
        <p:spPr bwMode="auto">
          <a:xfrm>
            <a:off x="4572000" y="4419600"/>
            <a:ext cx="2743200" cy="15144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heating water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p:cTn id="7" dur="10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4">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4">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0" fill="hold" nodeType="clickEffect">
                                  <p:stCondLst>
                                    <p:cond delay="0"/>
                                  </p:stCondLst>
                                  <p:childTnLst>
                                    <p:set>
                                      <p:cBhvr>
                                        <p:cTn id="14" dur="1" fill="hold">
                                          <p:stCondLst>
                                            <p:cond delay="0"/>
                                          </p:stCondLst>
                                        </p:cTn>
                                        <p:tgtEl>
                                          <p:spTgt spid="378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7">
            <a:extLst>
              <a:ext uri="{FF2B5EF4-FFF2-40B4-BE49-F238E27FC236}">
                <a16:creationId xmlns:a16="http://schemas.microsoft.com/office/drawing/2014/main" id="{EC52C2AB-5FEE-765D-2990-A42523838B0A}"/>
              </a:ext>
            </a:extLst>
          </p:cNvPr>
          <p:cNvSpPr>
            <a:spLocks noGrp="1"/>
          </p:cNvSpPr>
          <p:nvPr>
            <p:ph type="title"/>
          </p:nvPr>
        </p:nvSpPr>
        <p:spPr/>
        <p:txBody>
          <a:bodyPr/>
          <a:lstStyle/>
          <a:p>
            <a:r>
              <a:rPr lang="en-US" altLang="en-US" sz="2800">
                <a:solidFill>
                  <a:srgbClr val="FFFF00"/>
                </a:solidFill>
              </a:rPr>
              <a:t>22. Which appliance consumes the most energy for the same amount of usage? </a:t>
            </a:r>
          </a:p>
        </p:txBody>
      </p:sp>
      <p:sp>
        <p:nvSpPr>
          <p:cNvPr id="38915" name="Text Placeholder 8">
            <a:extLst>
              <a:ext uri="{FF2B5EF4-FFF2-40B4-BE49-F238E27FC236}">
                <a16:creationId xmlns:a16="http://schemas.microsoft.com/office/drawing/2014/main" id="{4389A27B-4541-5842-77F6-852929C9A4AB}"/>
              </a:ext>
            </a:extLst>
          </p:cNvPr>
          <p:cNvSpPr>
            <a:spLocks noGrp="1"/>
          </p:cNvSpPr>
          <p:nvPr>
            <p:ph type="body" sz="quarter" idx="17"/>
          </p:nvPr>
        </p:nvSpPr>
        <p:spPr>
          <a:xfrm>
            <a:off x="1143000" y="2057400"/>
            <a:ext cx="7086600" cy="457200"/>
          </a:xfrm>
        </p:spPr>
        <p:txBody>
          <a:bodyPr/>
          <a:lstStyle/>
          <a:p>
            <a:r>
              <a:rPr lang="en-US" altLang="en-US"/>
              <a:t>color television</a:t>
            </a:r>
          </a:p>
        </p:txBody>
      </p:sp>
      <p:sp>
        <p:nvSpPr>
          <p:cNvPr id="38916" name="Text Placeholder 9">
            <a:extLst>
              <a:ext uri="{FF2B5EF4-FFF2-40B4-BE49-F238E27FC236}">
                <a16:creationId xmlns:a16="http://schemas.microsoft.com/office/drawing/2014/main" id="{13484E60-B946-4876-E7BC-04BAECA548AA}"/>
              </a:ext>
            </a:extLst>
          </p:cNvPr>
          <p:cNvSpPr>
            <a:spLocks noGrp="1"/>
          </p:cNvSpPr>
          <p:nvPr>
            <p:ph type="body" sz="quarter" idx="18"/>
          </p:nvPr>
        </p:nvSpPr>
        <p:spPr>
          <a:xfrm>
            <a:off x="1143000" y="4800600"/>
            <a:ext cx="7086600" cy="457200"/>
          </a:xfrm>
        </p:spPr>
        <p:txBody>
          <a:bodyPr/>
          <a:lstStyle/>
          <a:p>
            <a:r>
              <a:rPr lang="en-US" altLang="en-US"/>
              <a:t>power tools (drill, saw, etc.)</a:t>
            </a:r>
          </a:p>
        </p:txBody>
      </p:sp>
      <p:sp>
        <p:nvSpPr>
          <p:cNvPr id="38917" name="Text Placeholder 10">
            <a:extLst>
              <a:ext uri="{FF2B5EF4-FFF2-40B4-BE49-F238E27FC236}">
                <a16:creationId xmlns:a16="http://schemas.microsoft.com/office/drawing/2014/main" id="{A8234FD7-63D9-B329-3EBF-2201C4434D9E}"/>
              </a:ext>
            </a:extLst>
          </p:cNvPr>
          <p:cNvSpPr>
            <a:spLocks noGrp="1"/>
          </p:cNvSpPr>
          <p:nvPr>
            <p:ph type="body" sz="quarter" idx="19"/>
          </p:nvPr>
        </p:nvSpPr>
        <p:spPr/>
        <p:txBody>
          <a:bodyPr/>
          <a:lstStyle/>
          <a:p>
            <a:r>
              <a:rPr lang="en-US" altLang="en-US"/>
              <a:t>washing machine</a:t>
            </a:r>
          </a:p>
        </p:txBody>
      </p:sp>
      <p:sp>
        <p:nvSpPr>
          <p:cNvPr id="38918" name="Text Placeholder 11">
            <a:extLst>
              <a:ext uri="{FF2B5EF4-FFF2-40B4-BE49-F238E27FC236}">
                <a16:creationId xmlns:a16="http://schemas.microsoft.com/office/drawing/2014/main" id="{2990BB29-1ABA-8ECA-A562-33A1E81F63AF}"/>
              </a:ext>
            </a:extLst>
          </p:cNvPr>
          <p:cNvSpPr>
            <a:spLocks noGrp="1"/>
          </p:cNvSpPr>
          <p:nvPr>
            <p:ph type="body" sz="quarter" idx="20"/>
          </p:nvPr>
        </p:nvSpPr>
        <p:spPr/>
        <p:txBody>
          <a:bodyPr/>
          <a:lstStyle/>
          <a:p>
            <a:r>
              <a:rPr lang="en-US" altLang="en-US"/>
              <a:t>vacuum cleaner </a:t>
            </a:r>
          </a:p>
        </p:txBody>
      </p:sp>
      <p:sp>
        <p:nvSpPr>
          <p:cNvPr id="38919" name="Text Placeholder 12">
            <a:extLst>
              <a:ext uri="{FF2B5EF4-FFF2-40B4-BE49-F238E27FC236}">
                <a16:creationId xmlns:a16="http://schemas.microsoft.com/office/drawing/2014/main" id="{FAD7661D-B835-FFCE-5715-06425B06980D}"/>
              </a:ext>
            </a:extLst>
          </p:cNvPr>
          <p:cNvSpPr>
            <a:spLocks noGrp="1"/>
          </p:cNvSpPr>
          <p:nvPr>
            <p:ph type="body" sz="quarter" idx="21"/>
          </p:nvPr>
        </p:nvSpPr>
        <p:spPr>
          <a:xfrm>
            <a:off x="1143000" y="4114800"/>
            <a:ext cx="7086600" cy="457200"/>
          </a:xfrm>
        </p:spPr>
        <p:txBody>
          <a:bodyPr/>
          <a:lstStyle/>
          <a:p>
            <a:r>
              <a:rPr lang="en-US" altLang="en-US"/>
              <a:t>electric clothes dryer </a:t>
            </a:r>
          </a:p>
        </p:txBody>
      </p:sp>
      <p:sp>
        <p:nvSpPr>
          <p:cNvPr id="14" name="TextBox 13">
            <a:extLst>
              <a:ext uri="{FF2B5EF4-FFF2-40B4-BE49-F238E27FC236}">
                <a16:creationId xmlns:a16="http://schemas.microsoft.com/office/drawing/2014/main" id="{3F39BAF7-0161-594A-64CB-51FB10A293A6}"/>
              </a:ext>
            </a:extLst>
          </p:cNvPr>
          <p:cNvSpPr txBox="1">
            <a:spLocks noChangeArrowheads="1"/>
          </p:cNvSpPr>
          <p:nvPr/>
        </p:nvSpPr>
        <p:spPr bwMode="auto">
          <a:xfrm>
            <a:off x="4800600" y="3124200"/>
            <a:ext cx="3048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US" altLang="en-US" sz="2400">
                <a:solidFill>
                  <a:srgbClr val="00B0F0"/>
                </a:solidFill>
              </a:rPr>
              <a:t>Heating and air conditioning use the most energy</a:t>
            </a:r>
          </a:p>
        </p:txBody>
      </p:sp>
      <p:sp>
        <p:nvSpPr>
          <p:cNvPr id="38922" name="WordArt 10">
            <a:extLst>
              <a:ext uri="{FF2B5EF4-FFF2-40B4-BE49-F238E27FC236}">
                <a16:creationId xmlns:a16="http://schemas.microsoft.com/office/drawing/2014/main" id="{17447D9D-452D-6CCB-BFFC-91C8C3993E84}"/>
              </a:ext>
            </a:extLst>
          </p:cNvPr>
          <p:cNvSpPr>
            <a:spLocks noChangeArrowheads="1" noChangeShapeType="1" noTextEdit="1"/>
          </p:cNvSpPr>
          <p:nvPr/>
        </p:nvSpPr>
        <p:spPr bwMode="auto">
          <a:xfrm>
            <a:off x="4724400" y="4495800"/>
            <a:ext cx="3276600" cy="16668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electric clothes dryer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p:cTn id="7" dur="10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4">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4">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0" fill="hold" nodeType="clickEffect">
                                  <p:stCondLst>
                                    <p:cond delay="0"/>
                                  </p:stCondLst>
                                  <p:childTnLst>
                                    <p:set>
                                      <p:cBhvr>
                                        <p:cTn id="14" dur="1" fill="hold">
                                          <p:stCondLst>
                                            <p:cond delay="0"/>
                                          </p:stCondLst>
                                        </p:cTn>
                                        <p:tgtEl>
                                          <p:spTgt spid="389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2A66055-0BDA-E697-61AE-6A2550E86CCC}"/>
              </a:ext>
            </a:extLst>
          </p:cNvPr>
          <p:cNvSpPr>
            <a:spLocks noGrp="1"/>
          </p:cNvSpPr>
          <p:nvPr>
            <p:ph type="title"/>
          </p:nvPr>
        </p:nvSpPr>
        <p:spPr>
          <a:xfrm>
            <a:off x="228600" y="457200"/>
            <a:ext cx="8382000" cy="2362200"/>
          </a:xfrm>
        </p:spPr>
        <p:txBody>
          <a:bodyPr>
            <a:normAutofit fontScale="90000"/>
          </a:bodyPr>
          <a:lstStyle/>
          <a:p>
            <a:pPr fontAlgn="auto">
              <a:spcAft>
                <a:spcPts val="0"/>
              </a:spcAft>
              <a:defRPr/>
            </a:pPr>
            <a:r>
              <a:rPr lang="en-US" sz="3100" dirty="0"/>
              <a:t>1.  Which one of the following is most responsible for contributing to the severity of our energy problems?    a) Federal government     b) oil companies     c) government of oil exporting countries     d) utility companies     e) consumers     f) environmentalists</a:t>
            </a:r>
            <a:br>
              <a:rPr lang="en-US" dirty="0"/>
            </a:br>
            <a:endParaRPr lang="en-US" dirty="0"/>
          </a:p>
        </p:txBody>
      </p:sp>
      <p:sp>
        <p:nvSpPr>
          <p:cNvPr id="5" name="Text Placeholder 4">
            <a:extLst>
              <a:ext uri="{FF2B5EF4-FFF2-40B4-BE49-F238E27FC236}">
                <a16:creationId xmlns:a16="http://schemas.microsoft.com/office/drawing/2014/main" id="{74D70847-D33B-903E-52D2-A436DE632E07}"/>
              </a:ext>
            </a:extLst>
          </p:cNvPr>
          <p:cNvSpPr>
            <a:spLocks noGrp="1"/>
          </p:cNvSpPr>
          <p:nvPr>
            <p:ph type="body" sz="quarter" idx="14"/>
          </p:nvPr>
        </p:nvSpPr>
        <p:spPr>
          <a:xfrm>
            <a:off x="228600" y="2667000"/>
            <a:ext cx="8229600" cy="1143000"/>
          </a:xfrm>
        </p:spPr>
        <p:txBody>
          <a:bodyPr>
            <a:normAutofit/>
          </a:bodyPr>
          <a:lstStyle/>
          <a:p>
            <a:pPr fontAlgn="auto">
              <a:spcAft>
                <a:spcPts val="0"/>
              </a:spcAft>
              <a:defRPr/>
            </a:pPr>
            <a:r>
              <a:rPr lang="en-US" dirty="0"/>
              <a:t>Several of the choices</a:t>
            </a:r>
          </a:p>
        </p:txBody>
      </p:sp>
      <p:sp>
        <p:nvSpPr>
          <p:cNvPr id="6" name="Text Placeholder 5">
            <a:extLst>
              <a:ext uri="{FF2B5EF4-FFF2-40B4-BE49-F238E27FC236}">
                <a16:creationId xmlns:a16="http://schemas.microsoft.com/office/drawing/2014/main" id="{5D9F5095-63AA-1104-5620-1DE802A5B5CF}"/>
              </a:ext>
            </a:extLst>
          </p:cNvPr>
          <p:cNvSpPr>
            <a:spLocks noGrp="1"/>
          </p:cNvSpPr>
          <p:nvPr>
            <p:ph type="body" sz="quarter" idx="4294967295"/>
          </p:nvPr>
        </p:nvSpPr>
        <p:spPr>
          <a:xfrm>
            <a:off x="533400" y="4038600"/>
            <a:ext cx="7391400" cy="2209800"/>
          </a:xfrm>
        </p:spPr>
        <p:txBody>
          <a:bodyPr/>
          <a:lstStyle/>
          <a:p>
            <a:r>
              <a:rPr lang="en-US" altLang="en-US" sz="2400">
                <a:solidFill>
                  <a:srgbClr val="FFC000"/>
                </a:solidFill>
              </a:rPr>
              <a:t>No doubt government has an important role in dealing with energy issues.  Without some kind of control, companies tend to abuse the environment and consumers.  Yet, consumers use the energy and do not conserve.  Oil companies, etc. are often interested in monetary gain and Foreign countries tend to hate the US.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42"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barn(outHorizontal)">
                                      <p:cBhvr>
                                        <p:cTn id="15"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a:extLst>
              <a:ext uri="{FF2B5EF4-FFF2-40B4-BE49-F238E27FC236}">
                <a16:creationId xmlns:a16="http://schemas.microsoft.com/office/drawing/2014/main" id="{9426C676-C341-3D43-E3A5-FFC1C1A7A018}"/>
              </a:ext>
            </a:extLst>
          </p:cNvPr>
          <p:cNvSpPr>
            <a:spLocks noGrp="1"/>
          </p:cNvSpPr>
          <p:nvPr>
            <p:ph type="title"/>
          </p:nvPr>
        </p:nvSpPr>
        <p:spPr>
          <a:xfrm>
            <a:off x="685800" y="228600"/>
            <a:ext cx="7696200" cy="1676400"/>
          </a:xfrm>
        </p:spPr>
        <p:txBody>
          <a:bodyPr/>
          <a:lstStyle/>
          <a:p>
            <a:r>
              <a:rPr lang="en-US" altLang="en-US" sz="2200">
                <a:solidFill>
                  <a:srgbClr val="00B050"/>
                </a:solidFill>
              </a:rPr>
              <a:t>23. The United States has approximately 6% of the world’s people.  About what percentage  of the total amount of energy consumed on the earth in a year does the United States consume? </a:t>
            </a:r>
            <a:br>
              <a:rPr lang="en-US" altLang="en-US" sz="2200">
                <a:solidFill>
                  <a:srgbClr val="00B050"/>
                </a:solidFill>
              </a:rPr>
            </a:br>
            <a:r>
              <a:rPr lang="en-US" altLang="en-US" sz="2200">
                <a:solidFill>
                  <a:srgbClr val="00B050"/>
                </a:solidFill>
              </a:rPr>
              <a:t>a) 6%     b) 15%     c) 30%     d) 70%</a:t>
            </a:r>
          </a:p>
        </p:txBody>
      </p:sp>
      <p:sp>
        <p:nvSpPr>
          <p:cNvPr id="39939" name="Text Placeholder 8">
            <a:extLst>
              <a:ext uri="{FF2B5EF4-FFF2-40B4-BE49-F238E27FC236}">
                <a16:creationId xmlns:a16="http://schemas.microsoft.com/office/drawing/2014/main" id="{F95BA0AC-AB8A-E5E2-F4AA-D6694C370312}"/>
              </a:ext>
            </a:extLst>
          </p:cNvPr>
          <p:cNvSpPr>
            <a:spLocks noGrp="1"/>
          </p:cNvSpPr>
          <p:nvPr>
            <p:ph type="body" sz="quarter" idx="17"/>
          </p:nvPr>
        </p:nvSpPr>
        <p:spPr/>
        <p:txBody>
          <a:bodyPr/>
          <a:lstStyle/>
          <a:p>
            <a:r>
              <a:rPr lang="en-US" altLang="en-US">
                <a:solidFill>
                  <a:srgbClr val="00B050"/>
                </a:solidFill>
              </a:rPr>
              <a:t>70%</a:t>
            </a:r>
            <a:endParaRPr lang="en-US" altLang="en-US"/>
          </a:p>
        </p:txBody>
      </p:sp>
      <p:sp>
        <p:nvSpPr>
          <p:cNvPr id="39940" name="Text Placeholder 9">
            <a:extLst>
              <a:ext uri="{FF2B5EF4-FFF2-40B4-BE49-F238E27FC236}">
                <a16:creationId xmlns:a16="http://schemas.microsoft.com/office/drawing/2014/main" id="{4DC8C69D-F6D6-83D5-4108-CD2250290E1D}"/>
              </a:ext>
            </a:extLst>
          </p:cNvPr>
          <p:cNvSpPr>
            <a:spLocks noGrp="1"/>
          </p:cNvSpPr>
          <p:nvPr>
            <p:ph type="body" sz="quarter" idx="18"/>
          </p:nvPr>
        </p:nvSpPr>
        <p:spPr/>
        <p:txBody>
          <a:bodyPr/>
          <a:lstStyle/>
          <a:p>
            <a:r>
              <a:rPr lang="en-US" altLang="en-US">
                <a:solidFill>
                  <a:srgbClr val="00B050"/>
                </a:solidFill>
              </a:rPr>
              <a:t>50%</a:t>
            </a:r>
            <a:endParaRPr lang="en-US" altLang="en-US"/>
          </a:p>
        </p:txBody>
      </p:sp>
      <p:sp>
        <p:nvSpPr>
          <p:cNvPr id="39941" name="Text Placeholder 10">
            <a:extLst>
              <a:ext uri="{FF2B5EF4-FFF2-40B4-BE49-F238E27FC236}">
                <a16:creationId xmlns:a16="http://schemas.microsoft.com/office/drawing/2014/main" id="{44D5CD53-806F-18FD-0CB5-EC00A0188E6C}"/>
              </a:ext>
            </a:extLst>
          </p:cNvPr>
          <p:cNvSpPr>
            <a:spLocks noGrp="1"/>
          </p:cNvSpPr>
          <p:nvPr>
            <p:ph type="body" sz="quarter" idx="19"/>
          </p:nvPr>
        </p:nvSpPr>
        <p:spPr>
          <a:xfrm>
            <a:off x="1143000" y="2057400"/>
            <a:ext cx="7086600" cy="457200"/>
          </a:xfrm>
        </p:spPr>
        <p:txBody>
          <a:bodyPr/>
          <a:lstStyle/>
          <a:p>
            <a:r>
              <a:rPr lang="en-US" altLang="en-US">
                <a:solidFill>
                  <a:srgbClr val="00B050"/>
                </a:solidFill>
              </a:rPr>
              <a:t>6%</a:t>
            </a:r>
            <a:endParaRPr lang="en-US" altLang="en-US"/>
          </a:p>
        </p:txBody>
      </p:sp>
      <p:sp>
        <p:nvSpPr>
          <p:cNvPr id="39942" name="Text Placeholder 11">
            <a:extLst>
              <a:ext uri="{FF2B5EF4-FFF2-40B4-BE49-F238E27FC236}">
                <a16:creationId xmlns:a16="http://schemas.microsoft.com/office/drawing/2014/main" id="{86C5F9C9-C8E8-D234-A82F-5E5F42F7077B}"/>
              </a:ext>
            </a:extLst>
          </p:cNvPr>
          <p:cNvSpPr>
            <a:spLocks noGrp="1"/>
          </p:cNvSpPr>
          <p:nvPr>
            <p:ph type="body" sz="quarter" idx="20"/>
          </p:nvPr>
        </p:nvSpPr>
        <p:spPr/>
        <p:txBody>
          <a:bodyPr/>
          <a:lstStyle/>
          <a:p>
            <a:r>
              <a:rPr lang="en-US" altLang="en-US">
                <a:solidFill>
                  <a:srgbClr val="00B050"/>
                </a:solidFill>
              </a:rPr>
              <a:t>15%</a:t>
            </a:r>
            <a:endParaRPr lang="en-US" altLang="en-US"/>
          </a:p>
        </p:txBody>
      </p:sp>
      <p:sp>
        <p:nvSpPr>
          <p:cNvPr id="39943" name="Text Placeholder 12">
            <a:extLst>
              <a:ext uri="{FF2B5EF4-FFF2-40B4-BE49-F238E27FC236}">
                <a16:creationId xmlns:a16="http://schemas.microsoft.com/office/drawing/2014/main" id="{F5BA691A-9F19-2321-248B-4D03EF5CB352}"/>
              </a:ext>
            </a:extLst>
          </p:cNvPr>
          <p:cNvSpPr>
            <a:spLocks noGrp="1"/>
          </p:cNvSpPr>
          <p:nvPr>
            <p:ph type="body" sz="quarter" idx="21"/>
          </p:nvPr>
        </p:nvSpPr>
        <p:spPr>
          <a:xfrm>
            <a:off x="1143000" y="3429000"/>
            <a:ext cx="7086600" cy="457200"/>
          </a:xfrm>
        </p:spPr>
        <p:txBody>
          <a:bodyPr/>
          <a:lstStyle/>
          <a:p>
            <a:r>
              <a:rPr lang="en-US" altLang="en-US">
                <a:solidFill>
                  <a:srgbClr val="00B050"/>
                </a:solidFill>
              </a:rPr>
              <a:t>30%</a:t>
            </a:r>
            <a:endParaRPr lang="en-US" altLang="en-US"/>
          </a:p>
        </p:txBody>
      </p:sp>
      <p:sp>
        <p:nvSpPr>
          <p:cNvPr id="14" name="Rectangle 13">
            <a:extLst>
              <a:ext uri="{FF2B5EF4-FFF2-40B4-BE49-F238E27FC236}">
                <a16:creationId xmlns:a16="http://schemas.microsoft.com/office/drawing/2014/main" id="{8C3B3486-CFD1-78E3-5C27-BC9035D6E814}"/>
              </a:ext>
            </a:extLst>
          </p:cNvPr>
          <p:cNvSpPr>
            <a:spLocks noChangeArrowheads="1"/>
          </p:cNvSpPr>
          <p:nvPr/>
        </p:nvSpPr>
        <p:spPr bwMode="auto">
          <a:xfrm>
            <a:off x="2743200" y="3276600"/>
            <a:ext cx="4572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US" altLang="en-US" sz="2400">
                <a:solidFill>
                  <a:srgbClr val="FFC000"/>
                </a:solidFill>
              </a:rPr>
              <a:t>We are a wasteful county on one hand.  However, the United States is also the most benevolent country on earth, producing  goods for so many unprivileged countries.</a:t>
            </a:r>
          </a:p>
        </p:txBody>
      </p:sp>
      <p:sp>
        <p:nvSpPr>
          <p:cNvPr id="39946" name="WordArt 10">
            <a:extLst>
              <a:ext uri="{FF2B5EF4-FFF2-40B4-BE49-F238E27FC236}">
                <a16:creationId xmlns:a16="http://schemas.microsoft.com/office/drawing/2014/main" id="{D2357354-4C0A-C28A-7196-4C6A0A4AFBFF}"/>
              </a:ext>
            </a:extLst>
          </p:cNvPr>
          <p:cNvSpPr>
            <a:spLocks noChangeArrowheads="1" noChangeShapeType="1" noTextEdit="1"/>
          </p:cNvSpPr>
          <p:nvPr/>
        </p:nvSpPr>
        <p:spPr bwMode="auto">
          <a:xfrm>
            <a:off x="5410200" y="1828800"/>
            <a:ext cx="1666875" cy="12858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30 %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32"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diamond(out)">
                                      <p:cBhvr>
                                        <p:cTn id="7" dur="2000"/>
                                        <p:tgtEl>
                                          <p:spTgt spid="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0" fill="hold" nodeType="clickEffect">
                                  <p:stCondLst>
                                    <p:cond delay="0"/>
                                  </p:stCondLst>
                                  <p:childTnLst>
                                    <p:set>
                                      <p:cBhvr>
                                        <p:cTn id="11" dur="1" fill="hold">
                                          <p:stCondLst>
                                            <p:cond delay="0"/>
                                          </p:stCondLst>
                                        </p:cTn>
                                        <p:tgtEl>
                                          <p:spTgt spid="399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7F1FB361-C7C1-0DB1-55F6-95737FE9A216}"/>
              </a:ext>
            </a:extLst>
          </p:cNvPr>
          <p:cNvSpPr>
            <a:spLocks noGrp="1"/>
          </p:cNvSpPr>
          <p:nvPr>
            <p:ph type="body" sz="quarter" idx="13"/>
          </p:nvPr>
        </p:nvSpPr>
        <p:spPr/>
        <p:txBody>
          <a:bodyPr>
            <a:normAutofit/>
          </a:bodyPr>
          <a:lstStyle/>
          <a:p>
            <a:pPr fontAlgn="auto">
              <a:spcAft>
                <a:spcPts val="0"/>
              </a:spcAft>
              <a:defRPr/>
            </a:pPr>
            <a:r>
              <a:rPr lang="en-US" dirty="0"/>
              <a:t>Most Effective</a:t>
            </a:r>
          </a:p>
        </p:txBody>
      </p:sp>
      <p:sp>
        <p:nvSpPr>
          <p:cNvPr id="10" name="Text Placeholder 9">
            <a:extLst>
              <a:ext uri="{FF2B5EF4-FFF2-40B4-BE49-F238E27FC236}">
                <a16:creationId xmlns:a16="http://schemas.microsoft.com/office/drawing/2014/main" id="{B4B67A00-BAD8-475E-D6BE-DF163AFE32C6}"/>
              </a:ext>
            </a:extLst>
          </p:cNvPr>
          <p:cNvSpPr>
            <a:spLocks noGrp="1"/>
          </p:cNvSpPr>
          <p:nvPr>
            <p:ph type="body" sz="quarter" idx="14"/>
          </p:nvPr>
        </p:nvSpPr>
        <p:spPr/>
        <p:txBody>
          <a:bodyPr>
            <a:normAutofit/>
          </a:bodyPr>
          <a:lstStyle/>
          <a:p>
            <a:pPr fontAlgn="auto">
              <a:spcAft>
                <a:spcPts val="0"/>
              </a:spcAft>
              <a:defRPr/>
            </a:pPr>
            <a:r>
              <a:rPr lang="en-US" dirty="0"/>
              <a:t>2</a:t>
            </a:r>
            <a:r>
              <a:rPr lang="en-US" baseline="30000" dirty="0"/>
              <a:t>nd</a:t>
            </a:r>
            <a:r>
              <a:rPr lang="en-US" dirty="0"/>
              <a:t> Most Effective</a:t>
            </a:r>
          </a:p>
        </p:txBody>
      </p:sp>
      <p:sp>
        <p:nvSpPr>
          <p:cNvPr id="11" name="Text Placeholder 10">
            <a:extLst>
              <a:ext uri="{FF2B5EF4-FFF2-40B4-BE49-F238E27FC236}">
                <a16:creationId xmlns:a16="http://schemas.microsoft.com/office/drawing/2014/main" id="{30860927-0FB7-1366-5732-16533D5B8F8C}"/>
              </a:ext>
            </a:extLst>
          </p:cNvPr>
          <p:cNvSpPr>
            <a:spLocks noGrp="1"/>
          </p:cNvSpPr>
          <p:nvPr>
            <p:ph type="body" sz="quarter" idx="15"/>
          </p:nvPr>
        </p:nvSpPr>
        <p:spPr/>
        <p:txBody>
          <a:bodyPr>
            <a:normAutofit/>
          </a:bodyPr>
          <a:lstStyle/>
          <a:p>
            <a:pPr fontAlgn="auto">
              <a:spcAft>
                <a:spcPts val="0"/>
              </a:spcAft>
              <a:defRPr/>
            </a:pPr>
            <a:r>
              <a:rPr lang="en-US" dirty="0"/>
              <a:t>3</a:t>
            </a:r>
            <a:r>
              <a:rPr lang="en-US" baseline="30000" dirty="0"/>
              <a:t>rd</a:t>
            </a:r>
            <a:endParaRPr lang="en-US" dirty="0"/>
          </a:p>
        </p:txBody>
      </p:sp>
      <p:sp>
        <p:nvSpPr>
          <p:cNvPr id="12" name="Text Placeholder 11">
            <a:extLst>
              <a:ext uri="{FF2B5EF4-FFF2-40B4-BE49-F238E27FC236}">
                <a16:creationId xmlns:a16="http://schemas.microsoft.com/office/drawing/2014/main" id="{E98DFBC0-589C-1A2D-D53D-7529A6C10FDD}"/>
              </a:ext>
            </a:extLst>
          </p:cNvPr>
          <p:cNvSpPr>
            <a:spLocks noGrp="1"/>
          </p:cNvSpPr>
          <p:nvPr>
            <p:ph type="body" sz="quarter" idx="16"/>
          </p:nvPr>
        </p:nvSpPr>
        <p:spPr/>
        <p:txBody>
          <a:bodyPr>
            <a:normAutofit/>
          </a:bodyPr>
          <a:lstStyle/>
          <a:p>
            <a:pPr fontAlgn="auto">
              <a:spcAft>
                <a:spcPts val="0"/>
              </a:spcAft>
              <a:defRPr/>
            </a:pPr>
            <a:r>
              <a:rPr lang="en-US" dirty="0"/>
              <a:t>4th</a:t>
            </a:r>
          </a:p>
        </p:txBody>
      </p:sp>
      <p:sp>
        <p:nvSpPr>
          <p:cNvPr id="13" name="Text Placeholder 12">
            <a:extLst>
              <a:ext uri="{FF2B5EF4-FFF2-40B4-BE49-F238E27FC236}">
                <a16:creationId xmlns:a16="http://schemas.microsoft.com/office/drawing/2014/main" id="{21F301A6-C095-838E-7A93-82163E923386}"/>
              </a:ext>
            </a:extLst>
          </p:cNvPr>
          <p:cNvSpPr>
            <a:spLocks noGrp="1"/>
          </p:cNvSpPr>
          <p:nvPr>
            <p:ph type="body" sz="quarter" idx="17"/>
          </p:nvPr>
        </p:nvSpPr>
        <p:spPr/>
        <p:txBody>
          <a:bodyPr>
            <a:normAutofit/>
          </a:bodyPr>
          <a:lstStyle/>
          <a:p>
            <a:pPr fontAlgn="auto">
              <a:spcAft>
                <a:spcPts val="0"/>
              </a:spcAft>
              <a:defRPr/>
            </a:pPr>
            <a:r>
              <a:rPr lang="en-US" dirty="0"/>
              <a:t>Least Effective</a:t>
            </a:r>
          </a:p>
        </p:txBody>
      </p:sp>
      <p:sp>
        <p:nvSpPr>
          <p:cNvPr id="14" name="Text Placeholder 13">
            <a:extLst>
              <a:ext uri="{FF2B5EF4-FFF2-40B4-BE49-F238E27FC236}">
                <a16:creationId xmlns:a16="http://schemas.microsoft.com/office/drawing/2014/main" id="{01FE7025-B23D-D57A-513C-140EFB95282E}"/>
              </a:ext>
            </a:extLst>
          </p:cNvPr>
          <p:cNvSpPr>
            <a:spLocks noGrp="1"/>
          </p:cNvSpPr>
          <p:nvPr>
            <p:ph type="body" sz="quarter" idx="18"/>
          </p:nvPr>
        </p:nvSpPr>
        <p:spPr/>
        <p:txBody>
          <a:bodyPr>
            <a:normAutofit fontScale="70000" lnSpcReduction="20000"/>
          </a:bodyPr>
          <a:lstStyle/>
          <a:p>
            <a:pPr fontAlgn="auto">
              <a:spcAft>
                <a:spcPts val="0"/>
              </a:spcAft>
              <a:defRPr/>
            </a:pPr>
            <a:r>
              <a:rPr lang="en-US" dirty="0"/>
              <a:t>insulating the walls of your home</a:t>
            </a:r>
          </a:p>
        </p:txBody>
      </p:sp>
      <p:sp>
        <p:nvSpPr>
          <p:cNvPr id="15" name="Text Placeholder 14">
            <a:extLst>
              <a:ext uri="{FF2B5EF4-FFF2-40B4-BE49-F238E27FC236}">
                <a16:creationId xmlns:a16="http://schemas.microsoft.com/office/drawing/2014/main" id="{9514115B-E208-59A1-3C63-929C1AC5CB3A}"/>
              </a:ext>
            </a:extLst>
          </p:cNvPr>
          <p:cNvSpPr>
            <a:spLocks noGrp="1"/>
          </p:cNvSpPr>
          <p:nvPr>
            <p:ph type="body" sz="quarter" idx="19"/>
          </p:nvPr>
        </p:nvSpPr>
        <p:spPr/>
        <p:txBody>
          <a:bodyPr>
            <a:normAutofit fontScale="85000" lnSpcReduction="10000"/>
          </a:bodyPr>
          <a:lstStyle/>
          <a:p>
            <a:pPr fontAlgn="auto">
              <a:spcAft>
                <a:spcPts val="0"/>
              </a:spcAft>
              <a:defRPr/>
            </a:pPr>
            <a:r>
              <a:rPr lang="en-US" dirty="0"/>
              <a:t>closing fireplace dampers</a:t>
            </a:r>
          </a:p>
        </p:txBody>
      </p:sp>
      <p:sp>
        <p:nvSpPr>
          <p:cNvPr id="16" name="Text Placeholder 15">
            <a:extLst>
              <a:ext uri="{FF2B5EF4-FFF2-40B4-BE49-F238E27FC236}">
                <a16:creationId xmlns:a16="http://schemas.microsoft.com/office/drawing/2014/main" id="{956FF3D9-9DAC-7371-98C9-9E5ED7B3EFF2}"/>
              </a:ext>
            </a:extLst>
          </p:cNvPr>
          <p:cNvSpPr>
            <a:spLocks noGrp="1"/>
          </p:cNvSpPr>
          <p:nvPr>
            <p:ph type="body" sz="quarter" idx="20"/>
          </p:nvPr>
        </p:nvSpPr>
        <p:spPr/>
        <p:txBody>
          <a:bodyPr>
            <a:normAutofit fontScale="62500" lnSpcReduction="20000"/>
          </a:bodyPr>
          <a:lstStyle/>
          <a:p>
            <a:pPr fontAlgn="auto">
              <a:spcAft>
                <a:spcPts val="0"/>
              </a:spcAft>
              <a:defRPr/>
            </a:pPr>
            <a:r>
              <a:rPr lang="en-US" dirty="0"/>
              <a:t>buying and maintaining a more efficient heating system</a:t>
            </a:r>
          </a:p>
        </p:txBody>
      </p:sp>
      <p:sp>
        <p:nvSpPr>
          <p:cNvPr id="17" name="Text Placeholder 16">
            <a:extLst>
              <a:ext uri="{FF2B5EF4-FFF2-40B4-BE49-F238E27FC236}">
                <a16:creationId xmlns:a16="http://schemas.microsoft.com/office/drawing/2014/main" id="{C2BFAEC6-B6F3-858A-63A3-1AA92BADBD21}"/>
              </a:ext>
            </a:extLst>
          </p:cNvPr>
          <p:cNvSpPr>
            <a:spLocks noGrp="1"/>
          </p:cNvSpPr>
          <p:nvPr>
            <p:ph type="body" sz="quarter" idx="21"/>
          </p:nvPr>
        </p:nvSpPr>
        <p:spPr/>
        <p:txBody>
          <a:bodyPr>
            <a:normAutofit fontScale="62500" lnSpcReduction="20000"/>
          </a:bodyPr>
          <a:lstStyle/>
          <a:p>
            <a:pPr fontAlgn="auto">
              <a:spcAft>
                <a:spcPts val="0"/>
              </a:spcAft>
              <a:defRPr/>
            </a:pPr>
            <a:r>
              <a:rPr lang="en-US" dirty="0"/>
              <a:t>installing 6 inches of insulation in an </a:t>
            </a:r>
            <a:r>
              <a:rPr lang="en-US" dirty="0" err="1"/>
              <a:t>uninsulated</a:t>
            </a:r>
            <a:r>
              <a:rPr lang="en-US" dirty="0"/>
              <a:t> attic</a:t>
            </a:r>
          </a:p>
        </p:txBody>
      </p:sp>
      <p:sp>
        <p:nvSpPr>
          <p:cNvPr id="18" name="Text Placeholder 17">
            <a:extLst>
              <a:ext uri="{FF2B5EF4-FFF2-40B4-BE49-F238E27FC236}">
                <a16:creationId xmlns:a16="http://schemas.microsoft.com/office/drawing/2014/main" id="{8FC04409-66DF-846F-F9A7-293F811C774B}"/>
              </a:ext>
            </a:extLst>
          </p:cNvPr>
          <p:cNvSpPr>
            <a:spLocks noGrp="1"/>
          </p:cNvSpPr>
          <p:nvPr>
            <p:ph type="body" sz="quarter" idx="22"/>
          </p:nvPr>
        </p:nvSpPr>
        <p:spPr/>
        <p:txBody>
          <a:bodyPr>
            <a:normAutofit fontScale="62500" lnSpcReduction="20000"/>
          </a:bodyPr>
          <a:lstStyle/>
          <a:p>
            <a:pPr fontAlgn="auto">
              <a:spcAft>
                <a:spcPts val="0"/>
              </a:spcAft>
              <a:defRPr/>
            </a:pPr>
            <a:r>
              <a:rPr lang="en-US" dirty="0"/>
              <a:t>weather stripping and caulking doors and windows</a:t>
            </a:r>
          </a:p>
        </p:txBody>
      </p:sp>
      <p:sp>
        <p:nvSpPr>
          <p:cNvPr id="8" name="Title 7">
            <a:extLst>
              <a:ext uri="{FF2B5EF4-FFF2-40B4-BE49-F238E27FC236}">
                <a16:creationId xmlns:a16="http://schemas.microsoft.com/office/drawing/2014/main" id="{9C421CD8-CB79-B782-83CF-B38F3DA67389}"/>
              </a:ext>
            </a:extLst>
          </p:cNvPr>
          <p:cNvSpPr>
            <a:spLocks noGrp="1"/>
          </p:cNvSpPr>
          <p:nvPr>
            <p:ph type="title"/>
          </p:nvPr>
        </p:nvSpPr>
        <p:spPr/>
        <p:txBody>
          <a:bodyPr>
            <a:normAutofit fontScale="90000"/>
          </a:bodyPr>
          <a:lstStyle/>
          <a:p>
            <a:pPr fontAlgn="auto">
              <a:spcAft>
                <a:spcPts val="0"/>
              </a:spcAft>
              <a:defRPr/>
            </a:pPr>
            <a:r>
              <a:rPr lang="en-US" sz="2800" dirty="0"/>
              <a:t>24.  Rate the following in order from most effective to least effective in terms of saving the most energy.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997423DE-3F45-9D2D-98F3-CFEB3E34BFA8}"/>
              </a:ext>
            </a:extLst>
          </p:cNvPr>
          <p:cNvSpPr>
            <a:spLocks noGrp="1"/>
          </p:cNvSpPr>
          <p:nvPr>
            <p:ph type="title"/>
          </p:nvPr>
        </p:nvSpPr>
        <p:spPr>
          <a:xfrm>
            <a:off x="685800" y="228600"/>
            <a:ext cx="7696200" cy="1676400"/>
          </a:xfrm>
        </p:spPr>
        <p:txBody>
          <a:bodyPr>
            <a:normAutofit fontScale="90000"/>
          </a:bodyPr>
          <a:lstStyle/>
          <a:p>
            <a:pPr fontAlgn="auto">
              <a:spcAft>
                <a:spcPts val="0"/>
              </a:spcAft>
              <a:defRPr/>
            </a:pPr>
            <a:r>
              <a:rPr lang="en-US" sz="2400" dirty="0">
                <a:solidFill>
                  <a:srgbClr val="FFC000"/>
                </a:solidFill>
              </a:rPr>
              <a:t>25. In 1980, the United States used 6.2 billion barrels of oil.  Forty percent of that was imported, and 60% was produced in the U.S.  If we had continued importing and using oil at that rate, about how many years of oil supply did experts estimate are left in the United States?  </a:t>
            </a:r>
          </a:p>
        </p:txBody>
      </p:sp>
      <p:sp>
        <p:nvSpPr>
          <p:cNvPr id="41987" name="Text Placeholder 13">
            <a:extLst>
              <a:ext uri="{FF2B5EF4-FFF2-40B4-BE49-F238E27FC236}">
                <a16:creationId xmlns:a16="http://schemas.microsoft.com/office/drawing/2014/main" id="{073BD2DD-89D4-8C3A-D4CC-69AB53227C1D}"/>
              </a:ext>
            </a:extLst>
          </p:cNvPr>
          <p:cNvSpPr>
            <a:spLocks noGrp="1"/>
          </p:cNvSpPr>
          <p:nvPr>
            <p:ph type="body" sz="quarter" idx="17"/>
          </p:nvPr>
        </p:nvSpPr>
        <p:spPr/>
        <p:txBody>
          <a:bodyPr/>
          <a:lstStyle/>
          <a:p>
            <a:r>
              <a:rPr lang="en-US" altLang="en-US"/>
              <a:t>1000 years </a:t>
            </a:r>
          </a:p>
        </p:txBody>
      </p:sp>
      <p:sp>
        <p:nvSpPr>
          <p:cNvPr id="41988" name="Text Placeholder 14">
            <a:extLst>
              <a:ext uri="{FF2B5EF4-FFF2-40B4-BE49-F238E27FC236}">
                <a16:creationId xmlns:a16="http://schemas.microsoft.com/office/drawing/2014/main" id="{61A1827F-22E3-CC76-6520-14F379F7A14C}"/>
              </a:ext>
            </a:extLst>
          </p:cNvPr>
          <p:cNvSpPr>
            <a:spLocks noGrp="1"/>
          </p:cNvSpPr>
          <p:nvPr>
            <p:ph type="body" sz="quarter" idx="18"/>
          </p:nvPr>
        </p:nvSpPr>
        <p:spPr/>
        <p:txBody>
          <a:bodyPr/>
          <a:lstStyle/>
          <a:p>
            <a:r>
              <a:rPr lang="en-US" altLang="en-US"/>
              <a:t>200 years </a:t>
            </a:r>
          </a:p>
        </p:txBody>
      </p:sp>
      <p:sp>
        <p:nvSpPr>
          <p:cNvPr id="41989" name="Text Placeholder 15">
            <a:extLst>
              <a:ext uri="{FF2B5EF4-FFF2-40B4-BE49-F238E27FC236}">
                <a16:creationId xmlns:a16="http://schemas.microsoft.com/office/drawing/2014/main" id="{0ACCB1B1-8F55-1882-96CA-3B5C90587485}"/>
              </a:ext>
            </a:extLst>
          </p:cNvPr>
          <p:cNvSpPr>
            <a:spLocks noGrp="1"/>
          </p:cNvSpPr>
          <p:nvPr>
            <p:ph type="body" sz="quarter" idx="19"/>
          </p:nvPr>
        </p:nvSpPr>
        <p:spPr/>
        <p:txBody>
          <a:bodyPr/>
          <a:lstStyle/>
          <a:p>
            <a:r>
              <a:rPr lang="en-US" altLang="en-US"/>
              <a:t>150 years </a:t>
            </a:r>
          </a:p>
        </p:txBody>
      </p:sp>
      <p:sp>
        <p:nvSpPr>
          <p:cNvPr id="41990" name="Text Placeholder 16">
            <a:extLst>
              <a:ext uri="{FF2B5EF4-FFF2-40B4-BE49-F238E27FC236}">
                <a16:creationId xmlns:a16="http://schemas.microsoft.com/office/drawing/2014/main" id="{8945F8CF-AF1A-2C39-928D-6301CE1F380F}"/>
              </a:ext>
            </a:extLst>
          </p:cNvPr>
          <p:cNvSpPr>
            <a:spLocks noGrp="1"/>
          </p:cNvSpPr>
          <p:nvPr>
            <p:ph type="body" sz="quarter" idx="20"/>
          </p:nvPr>
        </p:nvSpPr>
        <p:spPr/>
        <p:txBody>
          <a:bodyPr/>
          <a:lstStyle/>
          <a:p>
            <a:r>
              <a:rPr lang="en-US" altLang="en-US"/>
              <a:t>100 years </a:t>
            </a:r>
          </a:p>
        </p:txBody>
      </p:sp>
      <p:sp>
        <p:nvSpPr>
          <p:cNvPr id="41991" name="Text Placeholder 17">
            <a:extLst>
              <a:ext uri="{FF2B5EF4-FFF2-40B4-BE49-F238E27FC236}">
                <a16:creationId xmlns:a16="http://schemas.microsoft.com/office/drawing/2014/main" id="{CD3DB4BC-7CB4-0827-0970-AD7A96F8B41D}"/>
              </a:ext>
            </a:extLst>
          </p:cNvPr>
          <p:cNvSpPr>
            <a:spLocks noGrp="1"/>
          </p:cNvSpPr>
          <p:nvPr>
            <p:ph type="body" sz="quarter" idx="21"/>
          </p:nvPr>
        </p:nvSpPr>
        <p:spPr/>
        <p:txBody>
          <a:bodyPr/>
          <a:lstStyle/>
          <a:p>
            <a:r>
              <a:rPr lang="en-US" altLang="en-US"/>
              <a:t>50 years </a:t>
            </a:r>
          </a:p>
        </p:txBody>
      </p:sp>
      <p:sp>
        <p:nvSpPr>
          <p:cNvPr id="20" name="TextBox 19">
            <a:extLst>
              <a:ext uri="{FF2B5EF4-FFF2-40B4-BE49-F238E27FC236}">
                <a16:creationId xmlns:a16="http://schemas.microsoft.com/office/drawing/2014/main" id="{E26ACD62-5FEF-0D1D-B65B-C1E5D84687DE}"/>
              </a:ext>
            </a:extLst>
          </p:cNvPr>
          <p:cNvSpPr txBox="1">
            <a:spLocks noChangeArrowheads="1"/>
          </p:cNvSpPr>
          <p:nvPr/>
        </p:nvSpPr>
        <p:spPr bwMode="auto">
          <a:xfrm>
            <a:off x="4800600" y="3124200"/>
            <a:ext cx="30480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US" altLang="en-US" sz="2400">
                <a:solidFill>
                  <a:srgbClr val="00B0F0"/>
                </a:solidFill>
              </a:rPr>
              <a:t>Oil is a non-renewable resource and the Oil Exporting Countries like OPEC control the prices that we pay.</a:t>
            </a:r>
          </a:p>
        </p:txBody>
      </p:sp>
      <p:sp>
        <p:nvSpPr>
          <p:cNvPr id="41994" name="WordArt 10">
            <a:extLst>
              <a:ext uri="{FF2B5EF4-FFF2-40B4-BE49-F238E27FC236}">
                <a16:creationId xmlns:a16="http://schemas.microsoft.com/office/drawing/2014/main" id="{22374B25-37C3-9B88-E468-D09F1ECDF9C3}"/>
              </a:ext>
            </a:extLst>
          </p:cNvPr>
          <p:cNvSpPr>
            <a:spLocks noChangeArrowheads="1" noChangeShapeType="1" noTextEdit="1"/>
          </p:cNvSpPr>
          <p:nvPr/>
        </p:nvSpPr>
        <p:spPr bwMode="auto">
          <a:xfrm>
            <a:off x="5791200" y="1752600"/>
            <a:ext cx="1666875" cy="12858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50 years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 calcmode="lin" valueType="num">
                                      <p:cBhvr>
                                        <p:cTn id="7" dur="1000" fill="hold"/>
                                        <p:tgtEl>
                                          <p:spTgt spid="20">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0">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0">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0" fill="hold" nodeType="clickEffect">
                                  <p:stCondLst>
                                    <p:cond delay="0"/>
                                  </p:stCondLst>
                                  <p:childTnLst>
                                    <p:set>
                                      <p:cBhvr>
                                        <p:cTn id="14" dur="1" fill="hold">
                                          <p:stCondLst>
                                            <p:cond delay="0"/>
                                          </p:stCondLst>
                                        </p:cTn>
                                        <p:tgtEl>
                                          <p:spTgt spid="419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55438C86-B8AA-54AB-57EC-90210229FA0C}"/>
              </a:ext>
            </a:extLst>
          </p:cNvPr>
          <p:cNvSpPr>
            <a:spLocks noGrp="1"/>
          </p:cNvSpPr>
          <p:nvPr>
            <p:ph type="title"/>
          </p:nvPr>
        </p:nvSpPr>
        <p:spPr/>
        <p:txBody>
          <a:bodyPr/>
          <a:lstStyle/>
          <a:p>
            <a:r>
              <a:rPr lang="en-US" altLang="en-US" sz="2800">
                <a:solidFill>
                  <a:srgbClr val="92D050"/>
                </a:solidFill>
              </a:rPr>
              <a:t>26. Which one of the following energy sources is the largest producer of electrical energy for the United States? </a:t>
            </a:r>
          </a:p>
        </p:txBody>
      </p:sp>
      <p:sp>
        <p:nvSpPr>
          <p:cNvPr id="43011" name="Text Placeholder 2">
            <a:extLst>
              <a:ext uri="{FF2B5EF4-FFF2-40B4-BE49-F238E27FC236}">
                <a16:creationId xmlns:a16="http://schemas.microsoft.com/office/drawing/2014/main" id="{DB4518B0-B8C3-AAE4-793E-88D2366C016A}"/>
              </a:ext>
            </a:extLst>
          </p:cNvPr>
          <p:cNvSpPr>
            <a:spLocks noGrp="1"/>
          </p:cNvSpPr>
          <p:nvPr>
            <p:ph type="body" sz="quarter" idx="17"/>
          </p:nvPr>
        </p:nvSpPr>
        <p:spPr/>
        <p:txBody>
          <a:bodyPr/>
          <a:lstStyle/>
          <a:p>
            <a:r>
              <a:rPr lang="en-US" altLang="en-US"/>
              <a:t>natural gas</a:t>
            </a:r>
          </a:p>
        </p:txBody>
      </p:sp>
      <p:sp>
        <p:nvSpPr>
          <p:cNvPr id="43012" name="Text Placeholder 3">
            <a:extLst>
              <a:ext uri="{FF2B5EF4-FFF2-40B4-BE49-F238E27FC236}">
                <a16:creationId xmlns:a16="http://schemas.microsoft.com/office/drawing/2014/main" id="{AB09E5C7-8CB5-0BD5-B3BD-3B98D321438B}"/>
              </a:ext>
            </a:extLst>
          </p:cNvPr>
          <p:cNvSpPr>
            <a:spLocks noGrp="1"/>
          </p:cNvSpPr>
          <p:nvPr>
            <p:ph type="body" sz="quarter" idx="18"/>
          </p:nvPr>
        </p:nvSpPr>
        <p:spPr/>
        <p:txBody>
          <a:bodyPr/>
          <a:lstStyle/>
          <a:p>
            <a:r>
              <a:rPr lang="en-US" altLang="en-US"/>
              <a:t>oil </a:t>
            </a:r>
          </a:p>
        </p:txBody>
      </p:sp>
      <p:sp>
        <p:nvSpPr>
          <p:cNvPr id="43013" name="Text Placeholder 4">
            <a:extLst>
              <a:ext uri="{FF2B5EF4-FFF2-40B4-BE49-F238E27FC236}">
                <a16:creationId xmlns:a16="http://schemas.microsoft.com/office/drawing/2014/main" id="{67A05BBC-D6ED-375A-8793-8C9931EB7116}"/>
              </a:ext>
            </a:extLst>
          </p:cNvPr>
          <p:cNvSpPr>
            <a:spLocks noGrp="1"/>
          </p:cNvSpPr>
          <p:nvPr>
            <p:ph type="body" sz="quarter" idx="19"/>
          </p:nvPr>
        </p:nvSpPr>
        <p:spPr>
          <a:xfrm>
            <a:off x="1143000" y="2057400"/>
            <a:ext cx="7086600" cy="457200"/>
          </a:xfrm>
        </p:spPr>
        <p:txBody>
          <a:bodyPr/>
          <a:lstStyle/>
          <a:p>
            <a:r>
              <a:rPr lang="en-US" altLang="en-US"/>
              <a:t>nuclear energy </a:t>
            </a:r>
          </a:p>
        </p:txBody>
      </p:sp>
      <p:sp>
        <p:nvSpPr>
          <p:cNvPr id="43014" name="Text Placeholder 5">
            <a:extLst>
              <a:ext uri="{FF2B5EF4-FFF2-40B4-BE49-F238E27FC236}">
                <a16:creationId xmlns:a16="http://schemas.microsoft.com/office/drawing/2014/main" id="{FFB14331-FEAC-B837-7BD4-356867F8E83D}"/>
              </a:ext>
            </a:extLst>
          </p:cNvPr>
          <p:cNvSpPr>
            <a:spLocks noGrp="1"/>
          </p:cNvSpPr>
          <p:nvPr>
            <p:ph type="body" sz="quarter" idx="20"/>
          </p:nvPr>
        </p:nvSpPr>
        <p:spPr/>
        <p:txBody>
          <a:bodyPr/>
          <a:lstStyle/>
          <a:p>
            <a:r>
              <a:rPr lang="en-US" altLang="en-US"/>
              <a:t>falling water </a:t>
            </a:r>
          </a:p>
        </p:txBody>
      </p:sp>
      <p:sp>
        <p:nvSpPr>
          <p:cNvPr id="43015" name="Text Placeholder 6">
            <a:extLst>
              <a:ext uri="{FF2B5EF4-FFF2-40B4-BE49-F238E27FC236}">
                <a16:creationId xmlns:a16="http://schemas.microsoft.com/office/drawing/2014/main" id="{A2021297-8B30-D7C6-9060-341FCBCFAD52}"/>
              </a:ext>
            </a:extLst>
          </p:cNvPr>
          <p:cNvSpPr>
            <a:spLocks noGrp="1"/>
          </p:cNvSpPr>
          <p:nvPr>
            <p:ph type="body" sz="quarter" idx="21"/>
          </p:nvPr>
        </p:nvSpPr>
        <p:spPr>
          <a:xfrm>
            <a:off x="1143000" y="3429000"/>
            <a:ext cx="7086600" cy="457200"/>
          </a:xfrm>
        </p:spPr>
        <p:txBody>
          <a:bodyPr/>
          <a:lstStyle/>
          <a:p>
            <a:r>
              <a:rPr lang="en-US" altLang="en-US"/>
              <a:t>coal</a:t>
            </a:r>
          </a:p>
        </p:txBody>
      </p:sp>
      <p:sp>
        <p:nvSpPr>
          <p:cNvPr id="8" name="Rectangle 7">
            <a:extLst>
              <a:ext uri="{FF2B5EF4-FFF2-40B4-BE49-F238E27FC236}">
                <a16:creationId xmlns:a16="http://schemas.microsoft.com/office/drawing/2014/main" id="{2F349357-33DF-47F3-436C-55F46D7B7343}"/>
              </a:ext>
            </a:extLst>
          </p:cNvPr>
          <p:cNvSpPr>
            <a:spLocks noChangeArrowheads="1"/>
          </p:cNvSpPr>
          <p:nvPr/>
        </p:nvSpPr>
        <p:spPr bwMode="auto">
          <a:xfrm>
            <a:off x="3581400" y="2286000"/>
            <a:ext cx="45720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US" altLang="en-US" sz="2400">
                <a:solidFill>
                  <a:srgbClr val="FFC000"/>
                </a:solidFill>
              </a:rPr>
              <a:t>In some states, </a:t>
            </a:r>
            <a:r>
              <a:rPr lang="en-US" altLang="en-US" sz="2400" b="1">
                <a:solidFill>
                  <a:srgbClr val="FFC000"/>
                </a:solidFill>
              </a:rPr>
              <a:t>oil</a:t>
            </a:r>
            <a:r>
              <a:rPr lang="en-US" altLang="en-US" sz="2400">
                <a:solidFill>
                  <a:srgbClr val="FFC000"/>
                </a:solidFill>
              </a:rPr>
              <a:t> is used to produce the majority of electrical energy because they have larger reserves.</a:t>
            </a:r>
          </a:p>
          <a:p>
            <a:pPr eaLnBrk="1" hangingPunct="1"/>
            <a:endParaRPr lang="en-US" altLang="en-US" sz="2400">
              <a:solidFill>
                <a:srgbClr val="FFC000"/>
              </a:solidFill>
            </a:endParaRPr>
          </a:p>
          <a:p>
            <a:pPr eaLnBrk="1" hangingPunct="1"/>
            <a:r>
              <a:rPr lang="en-US" altLang="en-US" sz="2400">
                <a:solidFill>
                  <a:srgbClr val="FFC000"/>
                </a:solidFill>
              </a:rPr>
              <a:t>But generally, </a:t>
            </a:r>
            <a:r>
              <a:rPr lang="en-US" altLang="en-US" sz="2400" b="1">
                <a:solidFill>
                  <a:srgbClr val="FFC000"/>
                </a:solidFill>
              </a:rPr>
              <a:t>coal</a:t>
            </a:r>
            <a:r>
              <a:rPr lang="en-US" altLang="en-US" sz="2400">
                <a:solidFill>
                  <a:srgbClr val="FFC000"/>
                </a:solidFill>
              </a:rPr>
              <a:t> is the largest producer of electrical energy.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32"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amond(out)">
                                      <p:cBhvr>
                                        <p:cTn id="7" dur="2000"/>
                                        <p:tgtEl>
                                          <p:spTgt spid="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diamond(out)">
                                      <p:cBhvr>
                                        <p:cTn id="12"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7">
            <a:extLst>
              <a:ext uri="{FF2B5EF4-FFF2-40B4-BE49-F238E27FC236}">
                <a16:creationId xmlns:a16="http://schemas.microsoft.com/office/drawing/2014/main" id="{B921BCB7-C6D3-A0EF-2DC5-C4DC0E8998A9}"/>
              </a:ext>
            </a:extLst>
          </p:cNvPr>
          <p:cNvSpPr>
            <a:spLocks noGrp="1"/>
          </p:cNvSpPr>
          <p:nvPr>
            <p:ph type="title"/>
          </p:nvPr>
        </p:nvSpPr>
        <p:spPr/>
        <p:txBody>
          <a:bodyPr/>
          <a:lstStyle/>
          <a:p>
            <a:r>
              <a:rPr lang="en-US" altLang="en-US" sz="2800"/>
              <a:t>27. In the United States, most electricity is produced in power plants owned by:</a:t>
            </a:r>
          </a:p>
        </p:txBody>
      </p:sp>
      <p:sp>
        <p:nvSpPr>
          <p:cNvPr id="44035" name="Text Placeholder 8">
            <a:extLst>
              <a:ext uri="{FF2B5EF4-FFF2-40B4-BE49-F238E27FC236}">
                <a16:creationId xmlns:a16="http://schemas.microsoft.com/office/drawing/2014/main" id="{F9BCB0C2-D139-2E61-F2DD-C2FA49CCC56F}"/>
              </a:ext>
            </a:extLst>
          </p:cNvPr>
          <p:cNvSpPr>
            <a:spLocks noGrp="1"/>
          </p:cNvSpPr>
          <p:nvPr>
            <p:ph type="body" sz="quarter" idx="17"/>
          </p:nvPr>
        </p:nvSpPr>
        <p:spPr/>
        <p:txBody>
          <a:bodyPr/>
          <a:lstStyle/>
          <a:p>
            <a:r>
              <a:rPr lang="en-US" altLang="en-US"/>
              <a:t>private individuals</a:t>
            </a:r>
          </a:p>
        </p:txBody>
      </p:sp>
      <p:sp>
        <p:nvSpPr>
          <p:cNvPr id="44036" name="Text Placeholder 9">
            <a:extLst>
              <a:ext uri="{FF2B5EF4-FFF2-40B4-BE49-F238E27FC236}">
                <a16:creationId xmlns:a16="http://schemas.microsoft.com/office/drawing/2014/main" id="{31D66B97-87AF-0401-C04C-132B44498038}"/>
              </a:ext>
            </a:extLst>
          </p:cNvPr>
          <p:cNvSpPr>
            <a:spLocks noGrp="1"/>
          </p:cNvSpPr>
          <p:nvPr>
            <p:ph type="body" sz="quarter" idx="18"/>
          </p:nvPr>
        </p:nvSpPr>
        <p:spPr>
          <a:xfrm>
            <a:off x="1143000" y="2057400"/>
            <a:ext cx="7086600" cy="457200"/>
          </a:xfrm>
        </p:spPr>
        <p:txBody>
          <a:bodyPr/>
          <a:lstStyle/>
          <a:p>
            <a:r>
              <a:rPr lang="en-US" altLang="en-US"/>
              <a:t>federal government</a:t>
            </a:r>
          </a:p>
        </p:txBody>
      </p:sp>
      <p:sp>
        <p:nvSpPr>
          <p:cNvPr id="44037" name="Text Placeholder 10">
            <a:extLst>
              <a:ext uri="{FF2B5EF4-FFF2-40B4-BE49-F238E27FC236}">
                <a16:creationId xmlns:a16="http://schemas.microsoft.com/office/drawing/2014/main" id="{AABA457A-AA04-8161-1366-41CE75F382D5}"/>
              </a:ext>
            </a:extLst>
          </p:cNvPr>
          <p:cNvSpPr>
            <a:spLocks noGrp="1"/>
          </p:cNvSpPr>
          <p:nvPr>
            <p:ph type="body" sz="quarter" idx="19"/>
          </p:nvPr>
        </p:nvSpPr>
        <p:spPr/>
        <p:txBody>
          <a:bodyPr/>
          <a:lstStyle/>
          <a:p>
            <a:r>
              <a:rPr lang="en-US" altLang="en-US"/>
              <a:t>cities and towns</a:t>
            </a:r>
          </a:p>
        </p:txBody>
      </p:sp>
      <p:sp>
        <p:nvSpPr>
          <p:cNvPr id="44038" name="Text Placeholder 11">
            <a:extLst>
              <a:ext uri="{FF2B5EF4-FFF2-40B4-BE49-F238E27FC236}">
                <a16:creationId xmlns:a16="http://schemas.microsoft.com/office/drawing/2014/main" id="{764E30E0-2133-B655-B84E-58F30F8E2FD7}"/>
              </a:ext>
            </a:extLst>
          </p:cNvPr>
          <p:cNvSpPr>
            <a:spLocks noGrp="1"/>
          </p:cNvSpPr>
          <p:nvPr>
            <p:ph type="body" sz="quarter" idx="20"/>
          </p:nvPr>
        </p:nvSpPr>
        <p:spPr/>
        <p:txBody>
          <a:bodyPr/>
          <a:lstStyle/>
          <a:p>
            <a:r>
              <a:rPr lang="en-US" altLang="en-US"/>
              <a:t>major oil companies</a:t>
            </a:r>
          </a:p>
        </p:txBody>
      </p:sp>
      <p:sp>
        <p:nvSpPr>
          <p:cNvPr id="44039" name="Text Placeholder 12">
            <a:extLst>
              <a:ext uri="{FF2B5EF4-FFF2-40B4-BE49-F238E27FC236}">
                <a16:creationId xmlns:a16="http://schemas.microsoft.com/office/drawing/2014/main" id="{D59B89C3-6C8C-9CDF-183B-E722E5782987}"/>
              </a:ext>
            </a:extLst>
          </p:cNvPr>
          <p:cNvSpPr>
            <a:spLocks noGrp="1"/>
          </p:cNvSpPr>
          <p:nvPr>
            <p:ph type="body" sz="quarter" idx="21"/>
          </p:nvPr>
        </p:nvSpPr>
        <p:spPr>
          <a:xfrm>
            <a:off x="1219200" y="4114800"/>
            <a:ext cx="7086600" cy="457200"/>
          </a:xfrm>
        </p:spPr>
        <p:txBody>
          <a:bodyPr/>
          <a:lstStyle/>
          <a:p>
            <a:r>
              <a:rPr lang="en-US" altLang="en-US"/>
              <a:t>utility corporations</a:t>
            </a:r>
          </a:p>
        </p:txBody>
      </p:sp>
      <p:sp>
        <p:nvSpPr>
          <p:cNvPr id="14" name="TextBox 13">
            <a:extLst>
              <a:ext uri="{FF2B5EF4-FFF2-40B4-BE49-F238E27FC236}">
                <a16:creationId xmlns:a16="http://schemas.microsoft.com/office/drawing/2014/main" id="{1058D19F-0E78-711D-09C3-2CFBE3A1A94E}"/>
              </a:ext>
            </a:extLst>
          </p:cNvPr>
          <p:cNvSpPr txBox="1">
            <a:spLocks noChangeArrowheads="1"/>
          </p:cNvSpPr>
          <p:nvPr/>
        </p:nvSpPr>
        <p:spPr bwMode="auto">
          <a:xfrm>
            <a:off x="4572000" y="1752600"/>
            <a:ext cx="30480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US" altLang="en-US" sz="2400">
                <a:solidFill>
                  <a:srgbClr val="92D050"/>
                </a:solidFill>
              </a:rPr>
              <a:t>Monopolies often cause problems, so government regulation is needed.  In many other countries the government owns all facilities (as in a monopoly.</a:t>
            </a:r>
          </a:p>
        </p:txBody>
      </p:sp>
      <p:sp>
        <p:nvSpPr>
          <p:cNvPr id="44042" name="WordArt 10">
            <a:extLst>
              <a:ext uri="{FF2B5EF4-FFF2-40B4-BE49-F238E27FC236}">
                <a16:creationId xmlns:a16="http://schemas.microsoft.com/office/drawing/2014/main" id="{41BF2862-87C9-5B34-C9CB-8E6BA0338078}"/>
              </a:ext>
            </a:extLst>
          </p:cNvPr>
          <p:cNvSpPr>
            <a:spLocks noChangeArrowheads="1" noChangeShapeType="1" noTextEdit="1"/>
          </p:cNvSpPr>
          <p:nvPr/>
        </p:nvSpPr>
        <p:spPr bwMode="auto">
          <a:xfrm>
            <a:off x="3048000" y="5029200"/>
            <a:ext cx="3495675" cy="1295400"/>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utility corporations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p:cTn id="7" dur="10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4">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4">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0" fill="hold" nodeType="clickEffect">
                                  <p:stCondLst>
                                    <p:cond delay="0"/>
                                  </p:stCondLst>
                                  <p:childTnLst>
                                    <p:set>
                                      <p:cBhvr>
                                        <p:cTn id="14" dur="1" fill="hold">
                                          <p:stCondLst>
                                            <p:cond delay="0"/>
                                          </p:stCondLst>
                                        </p:cTn>
                                        <p:tgtEl>
                                          <p:spTgt spid="440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68930F98-F89D-F972-CE86-0B79556732AD}"/>
              </a:ext>
            </a:extLst>
          </p:cNvPr>
          <p:cNvSpPr>
            <a:spLocks noGrp="1"/>
          </p:cNvSpPr>
          <p:nvPr>
            <p:ph type="title"/>
          </p:nvPr>
        </p:nvSpPr>
        <p:spPr/>
        <p:txBody>
          <a:bodyPr/>
          <a:lstStyle/>
          <a:p>
            <a:r>
              <a:rPr lang="en-US" altLang="en-US" sz="2800">
                <a:solidFill>
                  <a:srgbClr val="FFFF00"/>
                </a:solidFill>
              </a:rPr>
              <a:t>28. Which one of the following does not use a fossil fuel (coal, oil, natural gas) as a raw material?</a:t>
            </a:r>
          </a:p>
        </p:txBody>
      </p:sp>
      <p:sp>
        <p:nvSpPr>
          <p:cNvPr id="45059" name="Text Placeholder 2">
            <a:extLst>
              <a:ext uri="{FF2B5EF4-FFF2-40B4-BE49-F238E27FC236}">
                <a16:creationId xmlns:a16="http://schemas.microsoft.com/office/drawing/2014/main" id="{1EA44FE5-1016-ED6D-BBFE-06331AD9E37A}"/>
              </a:ext>
            </a:extLst>
          </p:cNvPr>
          <p:cNvSpPr>
            <a:spLocks noGrp="1"/>
          </p:cNvSpPr>
          <p:nvPr>
            <p:ph type="body" sz="quarter" idx="17"/>
          </p:nvPr>
        </p:nvSpPr>
        <p:spPr/>
        <p:txBody>
          <a:bodyPr/>
          <a:lstStyle/>
          <a:p>
            <a:r>
              <a:rPr lang="en-US" altLang="en-US"/>
              <a:t>asphalt</a:t>
            </a:r>
          </a:p>
        </p:txBody>
      </p:sp>
      <p:sp>
        <p:nvSpPr>
          <p:cNvPr id="45060" name="Text Placeholder 3">
            <a:extLst>
              <a:ext uri="{FF2B5EF4-FFF2-40B4-BE49-F238E27FC236}">
                <a16:creationId xmlns:a16="http://schemas.microsoft.com/office/drawing/2014/main" id="{E5C04F71-37A5-3CF9-0069-27F60B417457}"/>
              </a:ext>
            </a:extLst>
          </p:cNvPr>
          <p:cNvSpPr>
            <a:spLocks noGrp="1"/>
          </p:cNvSpPr>
          <p:nvPr>
            <p:ph type="body" sz="quarter" idx="18"/>
          </p:nvPr>
        </p:nvSpPr>
        <p:spPr/>
        <p:txBody>
          <a:bodyPr/>
          <a:lstStyle/>
          <a:p>
            <a:r>
              <a:rPr lang="en-US" altLang="en-US"/>
              <a:t>ammonia fertilizer</a:t>
            </a:r>
          </a:p>
        </p:txBody>
      </p:sp>
      <p:sp>
        <p:nvSpPr>
          <p:cNvPr id="45061" name="Text Placeholder 4">
            <a:extLst>
              <a:ext uri="{FF2B5EF4-FFF2-40B4-BE49-F238E27FC236}">
                <a16:creationId xmlns:a16="http://schemas.microsoft.com/office/drawing/2014/main" id="{63C64967-647A-CD6A-63DE-CCD50562D6D1}"/>
              </a:ext>
            </a:extLst>
          </p:cNvPr>
          <p:cNvSpPr>
            <a:spLocks noGrp="1"/>
          </p:cNvSpPr>
          <p:nvPr>
            <p:ph type="body" sz="quarter" idx="19"/>
          </p:nvPr>
        </p:nvSpPr>
        <p:spPr/>
        <p:txBody>
          <a:bodyPr/>
          <a:lstStyle/>
          <a:p>
            <a:r>
              <a:rPr lang="en-US" altLang="en-US"/>
              <a:t>nylon</a:t>
            </a:r>
          </a:p>
        </p:txBody>
      </p:sp>
      <p:sp>
        <p:nvSpPr>
          <p:cNvPr id="45062" name="Text Placeholder 5">
            <a:extLst>
              <a:ext uri="{FF2B5EF4-FFF2-40B4-BE49-F238E27FC236}">
                <a16:creationId xmlns:a16="http://schemas.microsoft.com/office/drawing/2014/main" id="{F0C92574-647E-442E-CCA9-C1AA20C65503}"/>
              </a:ext>
            </a:extLst>
          </p:cNvPr>
          <p:cNvSpPr>
            <a:spLocks noGrp="1"/>
          </p:cNvSpPr>
          <p:nvPr>
            <p:ph type="body" sz="quarter" idx="20"/>
          </p:nvPr>
        </p:nvSpPr>
        <p:spPr/>
        <p:txBody>
          <a:bodyPr/>
          <a:lstStyle/>
          <a:p>
            <a:r>
              <a:rPr lang="en-US" altLang="en-US"/>
              <a:t>plastic</a:t>
            </a:r>
          </a:p>
        </p:txBody>
      </p:sp>
      <p:sp>
        <p:nvSpPr>
          <p:cNvPr id="45063" name="Text Placeholder 6">
            <a:extLst>
              <a:ext uri="{FF2B5EF4-FFF2-40B4-BE49-F238E27FC236}">
                <a16:creationId xmlns:a16="http://schemas.microsoft.com/office/drawing/2014/main" id="{C668FB2A-9811-1F48-AF04-4A210295BD51}"/>
              </a:ext>
            </a:extLst>
          </p:cNvPr>
          <p:cNvSpPr>
            <a:spLocks noGrp="1"/>
          </p:cNvSpPr>
          <p:nvPr>
            <p:ph type="body" sz="quarter" idx="21"/>
          </p:nvPr>
        </p:nvSpPr>
        <p:spPr/>
        <p:txBody>
          <a:bodyPr/>
          <a:lstStyle/>
          <a:p>
            <a:r>
              <a:rPr lang="en-US" altLang="en-US"/>
              <a:t>glass</a:t>
            </a:r>
          </a:p>
        </p:txBody>
      </p:sp>
      <p:sp>
        <p:nvSpPr>
          <p:cNvPr id="8" name="TextBox 7">
            <a:extLst>
              <a:ext uri="{FF2B5EF4-FFF2-40B4-BE49-F238E27FC236}">
                <a16:creationId xmlns:a16="http://schemas.microsoft.com/office/drawing/2014/main" id="{0C82A9E0-17B0-64EF-E24A-A07B15D6760B}"/>
              </a:ext>
            </a:extLst>
          </p:cNvPr>
          <p:cNvSpPr txBox="1">
            <a:spLocks noChangeArrowheads="1"/>
          </p:cNvSpPr>
          <p:nvPr/>
        </p:nvSpPr>
        <p:spPr bwMode="auto">
          <a:xfrm>
            <a:off x="4495800" y="2514600"/>
            <a:ext cx="3048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US" altLang="en-US" sz="2400">
                <a:solidFill>
                  <a:srgbClr val="00B0F0"/>
                </a:solidFill>
              </a:rPr>
              <a:t>Our society uses huge amount of plastics and nylon, fertilizer for crops and asphalt for roads.</a:t>
            </a:r>
          </a:p>
        </p:txBody>
      </p:sp>
      <p:sp>
        <p:nvSpPr>
          <p:cNvPr id="45066" name="WordArt 10">
            <a:extLst>
              <a:ext uri="{FF2B5EF4-FFF2-40B4-BE49-F238E27FC236}">
                <a16:creationId xmlns:a16="http://schemas.microsoft.com/office/drawing/2014/main" id="{A378BB4E-7D5E-2167-1D18-441BF9B9CE48}"/>
              </a:ext>
            </a:extLst>
          </p:cNvPr>
          <p:cNvSpPr>
            <a:spLocks noChangeArrowheads="1" noChangeShapeType="1" noTextEdit="1"/>
          </p:cNvSpPr>
          <p:nvPr/>
        </p:nvSpPr>
        <p:spPr bwMode="auto">
          <a:xfrm>
            <a:off x="3429000" y="1371600"/>
            <a:ext cx="1666875" cy="12858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panose="020B0806030902050204" pitchFamily="34" charset="0"/>
              </a:rPr>
              <a:t>glass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8">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0" fill="hold" nodeType="clickEffect">
                                  <p:stCondLst>
                                    <p:cond delay="0"/>
                                  </p:stCondLst>
                                  <p:childTnLst>
                                    <p:set>
                                      <p:cBhvr>
                                        <p:cTn id="14" dur="1" fill="hold">
                                          <p:stCondLst>
                                            <p:cond delay="0"/>
                                          </p:stCondLst>
                                        </p:cTn>
                                        <p:tgtEl>
                                          <p:spTgt spid="450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5548D-F50A-3F8F-3964-E88793D46FAE}"/>
              </a:ext>
            </a:extLst>
          </p:cNvPr>
          <p:cNvSpPr>
            <a:spLocks noGrp="1"/>
          </p:cNvSpPr>
          <p:nvPr>
            <p:ph type="title"/>
          </p:nvPr>
        </p:nvSpPr>
        <p:spPr>
          <a:xfrm>
            <a:off x="228600" y="457200"/>
            <a:ext cx="8229600" cy="3886200"/>
          </a:xfrm>
        </p:spPr>
        <p:txBody>
          <a:bodyPr>
            <a:normAutofit fontScale="90000"/>
          </a:bodyPr>
          <a:lstStyle/>
          <a:p>
            <a:pPr fontAlgn="auto">
              <a:spcAft>
                <a:spcPts val="0"/>
              </a:spcAft>
              <a:defRPr/>
            </a:pPr>
            <a:r>
              <a:rPr lang="en-US" sz="2400" dirty="0"/>
              <a:t>29. Would you be willing to have any or all of the following energy producers built within 25 miles of your home?</a:t>
            </a:r>
            <a:br>
              <a:rPr lang="en-US" sz="2400" dirty="0"/>
            </a:br>
            <a:r>
              <a:rPr lang="en-US" sz="2400" dirty="0"/>
              <a:t> </a:t>
            </a:r>
            <a:br>
              <a:rPr lang="en-US" sz="2400" dirty="0"/>
            </a:br>
            <a:r>
              <a:rPr lang="en-US" sz="2400" dirty="0"/>
              <a:t>a. coal burning power plant</a:t>
            </a:r>
            <a:br>
              <a:rPr lang="en-US" sz="2400" dirty="0"/>
            </a:br>
            <a:r>
              <a:rPr lang="en-US" sz="2400" dirty="0"/>
              <a:t>b. nuclear power plant</a:t>
            </a:r>
            <a:br>
              <a:rPr lang="en-US" sz="2400" dirty="0"/>
            </a:br>
            <a:r>
              <a:rPr lang="en-US" sz="2400" dirty="0"/>
              <a:t>c. solar energy collectors</a:t>
            </a:r>
            <a:br>
              <a:rPr lang="en-US" sz="2400" dirty="0"/>
            </a:br>
            <a:r>
              <a:rPr lang="en-US" sz="2400" dirty="0"/>
              <a:t>d. coal gasification / cogeneration plant</a:t>
            </a:r>
            <a:br>
              <a:rPr lang="en-US" sz="2400" dirty="0"/>
            </a:br>
            <a:r>
              <a:rPr lang="en-US" sz="2400" dirty="0"/>
              <a:t>e. dam with hydroelectric plant</a:t>
            </a:r>
            <a:br>
              <a:rPr lang="en-US" sz="2400" dirty="0"/>
            </a:br>
            <a:r>
              <a:rPr lang="en-US" sz="2400" dirty="0"/>
              <a:t>f. large windmills (up to 300 feet tall)</a:t>
            </a:r>
            <a:br>
              <a:rPr lang="en-US" sz="2000" dirty="0"/>
            </a:br>
            <a:endParaRPr lang="en-US" sz="2000" dirty="0"/>
          </a:p>
        </p:txBody>
      </p:sp>
      <p:sp>
        <p:nvSpPr>
          <p:cNvPr id="3" name="Text Placeholder 2">
            <a:extLst>
              <a:ext uri="{FF2B5EF4-FFF2-40B4-BE49-F238E27FC236}">
                <a16:creationId xmlns:a16="http://schemas.microsoft.com/office/drawing/2014/main" id="{606BDC92-7CB9-89D1-C4F7-52284914CEC8}"/>
              </a:ext>
            </a:extLst>
          </p:cNvPr>
          <p:cNvSpPr>
            <a:spLocks noGrp="1"/>
          </p:cNvSpPr>
          <p:nvPr>
            <p:ph type="body" sz="quarter" idx="14"/>
          </p:nvPr>
        </p:nvSpPr>
        <p:spPr>
          <a:xfrm>
            <a:off x="228600" y="4572000"/>
            <a:ext cx="8229600" cy="1143000"/>
          </a:xfrm>
        </p:spPr>
        <p:txBody>
          <a:bodyPr>
            <a:normAutofit fontScale="85000" lnSpcReduction="20000"/>
          </a:bodyPr>
          <a:lstStyle/>
          <a:p>
            <a:pPr fontAlgn="auto">
              <a:spcAft>
                <a:spcPts val="0"/>
              </a:spcAft>
              <a:defRPr/>
            </a:pPr>
            <a:r>
              <a:rPr lang="en-US" dirty="0"/>
              <a:t>Do you know of any of these plants near you?</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000818-B1EC-4580-AC2D-CBDA1D13BE71}"/>
              </a:ext>
            </a:extLst>
          </p:cNvPr>
          <p:cNvSpPr>
            <a:spLocks noGrp="1"/>
          </p:cNvSpPr>
          <p:nvPr>
            <p:ph idx="1"/>
          </p:nvPr>
        </p:nvSpPr>
        <p:spPr/>
        <p:txBody>
          <a:bodyPr/>
          <a:lstStyle/>
          <a:p>
            <a:r>
              <a:rPr lang="en-US" altLang="en-US" sz="2400">
                <a:solidFill>
                  <a:srgbClr val="92D050"/>
                </a:solidFill>
              </a:rPr>
              <a:t>Most of us would NOT want some huge power plant in our backyard.</a:t>
            </a:r>
          </a:p>
          <a:p>
            <a:pPr>
              <a:buFontTx/>
              <a:buNone/>
            </a:pPr>
            <a:endParaRPr lang="en-US" altLang="en-US" sz="1000">
              <a:solidFill>
                <a:srgbClr val="92D050"/>
              </a:solidFill>
            </a:endParaRPr>
          </a:p>
          <a:p>
            <a:r>
              <a:rPr lang="en-US" altLang="en-US" sz="2400">
                <a:solidFill>
                  <a:srgbClr val="FFFF00"/>
                </a:solidFill>
              </a:rPr>
              <a:t>Coal burning plants or gasification plants have a lot of pollutants and waste ash that needs to be dealt with.</a:t>
            </a:r>
          </a:p>
          <a:p>
            <a:pPr>
              <a:buFontTx/>
              <a:buNone/>
            </a:pPr>
            <a:endParaRPr lang="en-US" altLang="en-US" sz="1000">
              <a:solidFill>
                <a:srgbClr val="92D050"/>
              </a:solidFill>
            </a:endParaRPr>
          </a:p>
          <a:p>
            <a:r>
              <a:rPr lang="en-US" altLang="en-US" sz="2400">
                <a:solidFill>
                  <a:srgbClr val="92D050"/>
                </a:solidFill>
              </a:rPr>
              <a:t>Nuclear power has the great threat of radiation poisoning (mutation!)</a:t>
            </a:r>
          </a:p>
          <a:p>
            <a:pPr>
              <a:buFontTx/>
              <a:buNone/>
            </a:pPr>
            <a:endParaRPr lang="en-US" altLang="en-US" sz="1000">
              <a:solidFill>
                <a:srgbClr val="92D050"/>
              </a:solidFill>
            </a:endParaRPr>
          </a:p>
          <a:p>
            <a:r>
              <a:rPr lang="en-US" altLang="en-US" sz="2400">
                <a:solidFill>
                  <a:srgbClr val="00B0F0"/>
                </a:solidFill>
              </a:rPr>
              <a:t>Solar, wind and hydroelectric power are the cleanest, but they still occupy a lot of land space.</a:t>
            </a:r>
          </a:p>
          <a:p>
            <a:endParaRPr lang="en-US" altLang="en-US" sz="2400">
              <a:solidFill>
                <a:srgbClr val="92D050"/>
              </a:solidFill>
            </a:endParaRPr>
          </a:p>
        </p:txBody>
      </p:sp>
      <p:sp>
        <p:nvSpPr>
          <p:cNvPr id="3" name="Title 2">
            <a:extLst>
              <a:ext uri="{FF2B5EF4-FFF2-40B4-BE49-F238E27FC236}">
                <a16:creationId xmlns:a16="http://schemas.microsoft.com/office/drawing/2014/main" id="{AE130C22-CB1A-7238-DEF3-6A02AE1DA2CB}"/>
              </a:ext>
            </a:extLst>
          </p:cNvPr>
          <p:cNvSpPr>
            <a:spLocks noGrp="1"/>
          </p:cNvSpPr>
          <p:nvPr>
            <p:ph type="title"/>
          </p:nvPr>
        </p:nvSpPr>
        <p:spPr/>
        <p:txBody>
          <a:bodyPr>
            <a:normAutofit fontScale="90000"/>
          </a:bodyPr>
          <a:lstStyle/>
          <a:p>
            <a:pPr fontAlgn="auto">
              <a:spcAft>
                <a:spcPts val="0"/>
              </a:spcAft>
              <a:defRPr/>
            </a:pPr>
            <a:r>
              <a:rPr lang="en-US" dirty="0"/>
              <a:t>Which plant would you want near you?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20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20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20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20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F1BFB497-C698-450B-DAB0-3A19C925E3D2}"/>
              </a:ext>
            </a:extLst>
          </p:cNvPr>
          <p:cNvSpPr>
            <a:spLocks noGrp="1"/>
          </p:cNvSpPr>
          <p:nvPr>
            <p:ph type="title"/>
          </p:nvPr>
        </p:nvSpPr>
        <p:spPr>
          <a:xfrm>
            <a:off x="685800" y="228600"/>
            <a:ext cx="7696200" cy="1752600"/>
          </a:xfrm>
        </p:spPr>
        <p:txBody>
          <a:bodyPr/>
          <a:lstStyle/>
          <a:p>
            <a:r>
              <a:rPr lang="en-US" altLang="en-US" sz="2400">
                <a:solidFill>
                  <a:srgbClr val="FFFF00"/>
                </a:solidFill>
              </a:rPr>
              <a:t>30. Some people think that the solution to coal, natural gas and oil is to switch over to electricity.  In other words, if we run out of gas and oil we can just switch over to electric cars.  Why isn’t this valid thinking?</a:t>
            </a:r>
          </a:p>
        </p:txBody>
      </p:sp>
      <p:sp>
        <p:nvSpPr>
          <p:cNvPr id="48131" name="Text Placeholder 2">
            <a:extLst>
              <a:ext uri="{FF2B5EF4-FFF2-40B4-BE49-F238E27FC236}">
                <a16:creationId xmlns:a16="http://schemas.microsoft.com/office/drawing/2014/main" id="{2BC10211-55C6-15F9-93AB-8A2248B4D8A9}"/>
              </a:ext>
            </a:extLst>
          </p:cNvPr>
          <p:cNvSpPr>
            <a:spLocks noGrp="1"/>
          </p:cNvSpPr>
          <p:nvPr>
            <p:ph type="body" sz="quarter" idx="17"/>
          </p:nvPr>
        </p:nvSpPr>
        <p:spPr/>
        <p:txBody>
          <a:bodyPr/>
          <a:lstStyle/>
          <a:p>
            <a:r>
              <a:rPr lang="en-US" altLang="en-US"/>
              <a:t>this is a good idea</a:t>
            </a:r>
          </a:p>
        </p:txBody>
      </p:sp>
      <p:sp>
        <p:nvSpPr>
          <p:cNvPr id="48132" name="Text Placeholder 3">
            <a:extLst>
              <a:ext uri="{FF2B5EF4-FFF2-40B4-BE49-F238E27FC236}">
                <a16:creationId xmlns:a16="http://schemas.microsoft.com/office/drawing/2014/main" id="{392683E5-2AD7-07F5-43B7-E0E118DA630F}"/>
              </a:ext>
            </a:extLst>
          </p:cNvPr>
          <p:cNvSpPr>
            <a:spLocks noGrp="1"/>
          </p:cNvSpPr>
          <p:nvPr>
            <p:ph type="body" sz="quarter" idx="18"/>
          </p:nvPr>
        </p:nvSpPr>
        <p:spPr/>
        <p:txBody>
          <a:bodyPr/>
          <a:lstStyle/>
          <a:p>
            <a:r>
              <a:rPr lang="en-US" altLang="en-US"/>
              <a:t>most people do not want more electricity produced</a:t>
            </a:r>
          </a:p>
        </p:txBody>
      </p:sp>
      <p:sp>
        <p:nvSpPr>
          <p:cNvPr id="48133" name="Text Placeholder 4">
            <a:extLst>
              <a:ext uri="{FF2B5EF4-FFF2-40B4-BE49-F238E27FC236}">
                <a16:creationId xmlns:a16="http://schemas.microsoft.com/office/drawing/2014/main" id="{7F3482D8-0DC3-0EBC-EF2E-F7F293C3F872}"/>
              </a:ext>
            </a:extLst>
          </p:cNvPr>
          <p:cNvSpPr>
            <a:spLocks noGrp="1"/>
          </p:cNvSpPr>
          <p:nvPr>
            <p:ph type="body" sz="quarter" idx="19"/>
          </p:nvPr>
        </p:nvSpPr>
        <p:spPr/>
        <p:txBody>
          <a:bodyPr/>
          <a:lstStyle/>
          <a:p>
            <a:r>
              <a:rPr lang="en-US" altLang="en-US"/>
              <a:t>electricity is too expensive</a:t>
            </a:r>
          </a:p>
        </p:txBody>
      </p:sp>
      <p:sp>
        <p:nvSpPr>
          <p:cNvPr id="6" name="Text Placeholder 5">
            <a:extLst>
              <a:ext uri="{FF2B5EF4-FFF2-40B4-BE49-F238E27FC236}">
                <a16:creationId xmlns:a16="http://schemas.microsoft.com/office/drawing/2014/main" id="{DF1DD08B-9E68-9D68-A862-CA142E54C5C4}"/>
              </a:ext>
            </a:extLst>
          </p:cNvPr>
          <p:cNvSpPr>
            <a:spLocks noGrp="1"/>
          </p:cNvSpPr>
          <p:nvPr>
            <p:ph type="body" sz="quarter" idx="20"/>
          </p:nvPr>
        </p:nvSpPr>
        <p:spPr/>
        <p:txBody>
          <a:bodyPr>
            <a:normAutofit fontScale="92500"/>
          </a:bodyPr>
          <a:lstStyle/>
          <a:p>
            <a:pPr fontAlgn="auto">
              <a:spcAft>
                <a:spcPts val="0"/>
              </a:spcAft>
              <a:defRPr/>
            </a:pPr>
            <a:r>
              <a:rPr lang="en-US" dirty="0"/>
              <a:t>if we switch over to electricity many people will lose their jobs</a:t>
            </a:r>
          </a:p>
        </p:txBody>
      </p:sp>
      <p:sp>
        <p:nvSpPr>
          <p:cNvPr id="48135" name="Text Placeholder 6">
            <a:extLst>
              <a:ext uri="{FF2B5EF4-FFF2-40B4-BE49-F238E27FC236}">
                <a16:creationId xmlns:a16="http://schemas.microsoft.com/office/drawing/2014/main" id="{BBBB1EF5-C8FA-13A5-F1DE-EF78C5AAE8C2}"/>
              </a:ext>
            </a:extLst>
          </p:cNvPr>
          <p:cNvSpPr>
            <a:spLocks noGrp="1"/>
          </p:cNvSpPr>
          <p:nvPr>
            <p:ph type="body" sz="quarter" idx="21"/>
          </p:nvPr>
        </p:nvSpPr>
        <p:spPr/>
        <p:txBody>
          <a:bodyPr/>
          <a:lstStyle/>
          <a:p>
            <a:r>
              <a:rPr lang="en-US" altLang="en-US"/>
              <a:t>most electricity is produced from coal, natural gas and coal</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557A7C8-D720-545D-1F70-9BFEC3E3F1F1}"/>
              </a:ext>
            </a:extLst>
          </p:cNvPr>
          <p:cNvSpPr>
            <a:spLocks noGrp="1"/>
          </p:cNvSpPr>
          <p:nvPr>
            <p:ph type="title"/>
          </p:nvPr>
        </p:nvSpPr>
        <p:spPr/>
        <p:txBody>
          <a:bodyPr>
            <a:normAutofit fontScale="90000"/>
          </a:bodyPr>
          <a:lstStyle/>
          <a:p>
            <a:pPr fontAlgn="auto">
              <a:spcAft>
                <a:spcPts val="0"/>
              </a:spcAft>
              <a:defRPr/>
            </a:pPr>
            <a:r>
              <a:rPr lang="en-US" sz="2800" dirty="0">
                <a:solidFill>
                  <a:srgbClr val="00B0F0"/>
                </a:solidFill>
              </a:rPr>
              <a:t>31a. In the winter, turning the thermostat to 68</a:t>
            </a:r>
            <a:r>
              <a:rPr lang="en-US" sz="2800" dirty="0">
                <a:solidFill>
                  <a:srgbClr val="00B0F0"/>
                </a:solidFill>
                <a:sym typeface="Symbol"/>
              </a:rPr>
              <a:t></a:t>
            </a:r>
            <a:r>
              <a:rPr lang="en-US" sz="2800" dirty="0">
                <a:solidFill>
                  <a:srgbClr val="00B0F0"/>
                </a:solidFill>
              </a:rPr>
              <a:t> during the day and 60</a:t>
            </a:r>
            <a:r>
              <a:rPr lang="en-US" sz="2800" dirty="0">
                <a:solidFill>
                  <a:srgbClr val="00B0F0"/>
                </a:solidFill>
                <a:sym typeface="Symbol"/>
              </a:rPr>
              <a:t></a:t>
            </a:r>
            <a:r>
              <a:rPr lang="en-US" sz="2800" dirty="0">
                <a:solidFill>
                  <a:srgbClr val="00B0F0"/>
                </a:solidFill>
              </a:rPr>
              <a:t> at night significantly saves energy (up to $100 or more annually).</a:t>
            </a:r>
          </a:p>
        </p:txBody>
      </p:sp>
      <p:pic>
        <p:nvPicPr>
          <p:cNvPr id="9" name="Picture 8" descr="Lines.jpg">
            <a:extLst>
              <a:ext uri="{FF2B5EF4-FFF2-40B4-BE49-F238E27FC236}">
                <a16:creationId xmlns:a16="http://schemas.microsoft.com/office/drawing/2014/main" id="{43D261CE-3947-4110-A5D8-7EEB71E45EB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743200"/>
            <a:ext cx="5181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08FDE7-A2A7-D026-E191-8A2D587388EA}"/>
              </a:ext>
            </a:extLst>
          </p:cNvPr>
          <p:cNvSpPr>
            <a:spLocks noGrp="1"/>
          </p:cNvSpPr>
          <p:nvPr>
            <p:ph type="title"/>
          </p:nvPr>
        </p:nvSpPr>
        <p:spPr>
          <a:xfrm>
            <a:off x="228600" y="457200"/>
            <a:ext cx="8229600" cy="2438400"/>
          </a:xfrm>
        </p:spPr>
        <p:txBody>
          <a:bodyPr>
            <a:normAutofit fontScale="90000"/>
          </a:bodyPr>
          <a:lstStyle/>
          <a:p>
            <a:pPr fontAlgn="auto">
              <a:spcAft>
                <a:spcPts val="0"/>
              </a:spcAft>
              <a:defRPr/>
            </a:pPr>
            <a:r>
              <a:rPr lang="en-US" sz="3100" dirty="0">
                <a:solidFill>
                  <a:srgbClr val="FFFF00"/>
                </a:solidFill>
              </a:rPr>
              <a:t>2.  Who should take most of the responsibility for solving the countries energy problems?  </a:t>
            </a:r>
            <a:br>
              <a:rPr lang="en-US" sz="3100" dirty="0">
                <a:solidFill>
                  <a:srgbClr val="FFFF00"/>
                </a:solidFill>
              </a:rPr>
            </a:br>
            <a:r>
              <a:rPr lang="en-US" sz="3100" dirty="0">
                <a:solidFill>
                  <a:srgbClr val="FFFF00"/>
                </a:solidFill>
              </a:rPr>
              <a:t>a) Federal government     b) oil companies     </a:t>
            </a:r>
            <a:br>
              <a:rPr lang="en-US" sz="3100" dirty="0">
                <a:solidFill>
                  <a:srgbClr val="FFFF00"/>
                </a:solidFill>
              </a:rPr>
            </a:br>
            <a:r>
              <a:rPr lang="en-US" sz="3100" dirty="0">
                <a:solidFill>
                  <a:srgbClr val="FFFF00"/>
                </a:solidFill>
              </a:rPr>
              <a:t>c) government of oil exporting countries          </a:t>
            </a:r>
            <a:br>
              <a:rPr lang="en-US" sz="3100" dirty="0">
                <a:solidFill>
                  <a:srgbClr val="FFFF00"/>
                </a:solidFill>
              </a:rPr>
            </a:br>
            <a:r>
              <a:rPr lang="en-US" sz="3100" dirty="0">
                <a:solidFill>
                  <a:srgbClr val="FFFF00"/>
                </a:solidFill>
              </a:rPr>
              <a:t>d) utility companies     e) consumers     </a:t>
            </a:r>
            <a:br>
              <a:rPr lang="en-US" sz="3100" dirty="0">
                <a:solidFill>
                  <a:srgbClr val="FFFF00"/>
                </a:solidFill>
              </a:rPr>
            </a:br>
            <a:r>
              <a:rPr lang="en-US" sz="3100" dirty="0">
                <a:solidFill>
                  <a:srgbClr val="FFFF00"/>
                </a:solidFill>
              </a:rPr>
              <a:t>f) environmentalists</a:t>
            </a:r>
            <a:br>
              <a:rPr lang="en-US" dirty="0"/>
            </a:br>
            <a:endParaRPr lang="en-US" dirty="0"/>
          </a:p>
        </p:txBody>
      </p:sp>
      <p:sp>
        <p:nvSpPr>
          <p:cNvPr id="5" name="Text Placeholder 4">
            <a:extLst>
              <a:ext uri="{FF2B5EF4-FFF2-40B4-BE49-F238E27FC236}">
                <a16:creationId xmlns:a16="http://schemas.microsoft.com/office/drawing/2014/main" id="{72414918-7ADD-2455-5A93-0324FD2D4D64}"/>
              </a:ext>
            </a:extLst>
          </p:cNvPr>
          <p:cNvSpPr>
            <a:spLocks noGrp="1"/>
          </p:cNvSpPr>
          <p:nvPr>
            <p:ph type="body" sz="quarter" idx="14"/>
          </p:nvPr>
        </p:nvSpPr>
        <p:spPr>
          <a:xfrm>
            <a:off x="304800" y="2743200"/>
            <a:ext cx="8229600" cy="1143000"/>
          </a:xfrm>
        </p:spPr>
        <p:txBody>
          <a:bodyPr>
            <a:normAutofit/>
          </a:bodyPr>
          <a:lstStyle/>
          <a:p>
            <a:pPr fontAlgn="auto">
              <a:spcAft>
                <a:spcPts val="0"/>
              </a:spcAft>
              <a:defRPr/>
            </a:pPr>
            <a:r>
              <a:rPr lang="en-US" dirty="0"/>
              <a:t>Probably all should</a:t>
            </a:r>
          </a:p>
        </p:txBody>
      </p:sp>
      <p:sp>
        <p:nvSpPr>
          <p:cNvPr id="6" name="Text Placeholder 5">
            <a:extLst>
              <a:ext uri="{FF2B5EF4-FFF2-40B4-BE49-F238E27FC236}">
                <a16:creationId xmlns:a16="http://schemas.microsoft.com/office/drawing/2014/main" id="{98E8C3E8-58A0-7AAF-ECFC-F3950C6102E1}"/>
              </a:ext>
            </a:extLst>
          </p:cNvPr>
          <p:cNvSpPr>
            <a:spLocks noGrp="1"/>
          </p:cNvSpPr>
          <p:nvPr>
            <p:ph type="body" sz="quarter" idx="4294967295"/>
          </p:nvPr>
        </p:nvSpPr>
        <p:spPr>
          <a:xfrm>
            <a:off x="533400" y="4038600"/>
            <a:ext cx="7467600" cy="2209800"/>
          </a:xfrm>
        </p:spPr>
        <p:txBody>
          <a:bodyPr>
            <a:noAutofit/>
          </a:bodyPr>
          <a:lstStyle/>
          <a:p>
            <a:pPr fontAlgn="auto">
              <a:spcAft>
                <a:spcPts val="0"/>
              </a:spcAft>
              <a:defRPr/>
            </a:pPr>
            <a:r>
              <a:rPr lang="en-US" sz="2400" dirty="0">
                <a:solidFill>
                  <a:schemeClr val="bg2">
                    <a:lumMod val="60000"/>
                    <a:lumOff val="40000"/>
                  </a:schemeClr>
                </a:solidFill>
              </a:rPr>
              <a:t>Government is FOR the people to protect their rights and privileges.  Consumers must learn to conserve and care about others, not just themselves.  Companies need to make money, but not by abusing the environment or consumers.  Foreign government can bring diversity and collaboration.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 calcmode="lin" valueType="num">
                                      <p:cBhvr additive="base">
                                        <p:cTn id="1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FF1E55D-C6E7-EA7E-1732-C2D56C2240F4}"/>
              </a:ext>
            </a:extLst>
          </p:cNvPr>
          <p:cNvSpPr>
            <a:spLocks noGrp="1"/>
          </p:cNvSpPr>
          <p:nvPr>
            <p:ph type="title"/>
          </p:nvPr>
        </p:nvSpPr>
        <p:spPr/>
        <p:txBody>
          <a:bodyPr>
            <a:normAutofit fontScale="90000"/>
          </a:bodyPr>
          <a:lstStyle/>
          <a:p>
            <a:pPr fontAlgn="auto">
              <a:spcAft>
                <a:spcPts val="0"/>
              </a:spcAft>
              <a:defRPr/>
            </a:pPr>
            <a:r>
              <a:rPr lang="en-US" sz="2800" dirty="0"/>
              <a:t>31b. </a:t>
            </a:r>
            <a:r>
              <a:rPr lang="en-US" sz="2400" dirty="0"/>
              <a:t>Turning off the air conditioner in your home when your home is unoccupied for more than two hours </a:t>
            </a:r>
            <a:r>
              <a:rPr lang="en-US" sz="2800" dirty="0"/>
              <a:t>significantly saves energy (up to $100 or more annually).</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8126905-55DA-AA73-95DA-FD172367FB2D}"/>
              </a:ext>
            </a:extLst>
          </p:cNvPr>
          <p:cNvSpPr>
            <a:spLocks noGrp="1"/>
          </p:cNvSpPr>
          <p:nvPr>
            <p:ph type="title"/>
          </p:nvPr>
        </p:nvSpPr>
        <p:spPr/>
        <p:txBody>
          <a:bodyPr>
            <a:normAutofit fontScale="90000"/>
          </a:bodyPr>
          <a:lstStyle/>
          <a:p>
            <a:pPr fontAlgn="auto">
              <a:spcAft>
                <a:spcPts val="0"/>
              </a:spcAft>
              <a:defRPr/>
            </a:pPr>
            <a:r>
              <a:rPr lang="en-US" sz="2800" dirty="0">
                <a:solidFill>
                  <a:srgbClr val="00B050"/>
                </a:solidFill>
              </a:rPr>
              <a:t>31c. </a:t>
            </a:r>
            <a:r>
              <a:rPr lang="en-US" sz="2400" dirty="0">
                <a:solidFill>
                  <a:srgbClr val="00B050"/>
                </a:solidFill>
              </a:rPr>
              <a:t>Setting the air conditioner at 78</a:t>
            </a:r>
            <a:r>
              <a:rPr lang="en-US" sz="2400" dirty="0">
                <a:solidFill>
                  <a:srgbClr val="00B050"/>
                </a:solidFill>
                <a:sym typeface="Symbol"/>
              </a:rPr>
              <a:t></a:t>
            </a:r>
            <a:r>
              <a:rPr lang="en-US" sz="2400" dirty="0">
                <a:solidFill>
                  <a:srgbClr val="00B050"/>
                </a:solidFill>
              </a:rPr>
              <a:t> instead of 72</a:t>
            </a:r>
            <a:r>
              <a:rPr lang="en-US" sz="2400" dirty="0">
                <a:solidFill>
                  <a:srgbClr val="00B050"/>
                </a:solidFill>
                <a:sym typeface="Symbol"/>
              </a:rPr>
              <a:t> </a:t>
            </a:r>
            <a:r>
              <a:rPr lang="en-US" sz="2800" dirty="0">
                <a:solidFill>
                  <a:srgbClr val="00B050"/>
                </a:solidFill>
              </a:rPr>
              <a:t>significantly saves energy (up to $100 or more annually).</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49CFB8-0BA0-7BA7-FC36-3A48E2B16865}"/>
              </a:ext>
            </a:extLst>
          </p:cNvPr>
          <p:cNvSpPr>
            <a:spLocks noGrp="1"/>
          </p:cNvSpPr>
          <p:nvPr>
            <p:ph type="title"/>
          </p:nvPr>
        </p:nvSpPr>
        <p:spPr/>
        <p:txBody>
          <a:bodyPr>
            <a:noAutofit/>
          </a:bodyPr>
          <a:lstStyle/>
          <a:p>
            <a:pPr fontAlgn="auto">
              <a:spcAft>
                <a:spcPts val="0"/>
              </a:spcAft>
              <a:defRPr/>
            </a:pPr>
            <a:r>
              <a:rPr lang="en-US" sz="2400" dirty="0"/>
              <a:t>31c. Using portable electric heaters for added heat in oil or natural gas homes significantly saves energy (up to $100 or more annually).</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7">
            <a:extLst>
              <a:ext uri="{FF2B5EF4-FFF2-40B4-BE49-F238E27FC236}">
                <a16:creationId xmlns:a16="http://schemas.microsoft.com/office/drawing/2014/main" id="{75AF23E4-8542-F9BA-A20B-32EF7E4B979F}"/>
              </a:ext>
            </a:extLst>
          </p:cNvPr>
          <p:cNvSpPr>
            <a:spLocks noGrp="1"/>
          </p:cNvSpPr>
          <p:nvPr>
            <p:ph type="title"/>
          </p:nvPr>
        </p:nvSpPr>
        <p:spPr/>
        <p:txBody>
          <a:bodyPr/>
          <a:lstStyle/>
          <a:p>
            <a:r>
              <a:rPr lang="en-US" altLang="en-US" sz="2400">
                <a:solidFill>
                  <a:srgbClr val="00B0F0"/>
                </a:solidFill>
              </a:rPr>
              <a:t>31d. Setting the hot water heater thermostat at 140</a:t>
            </a:r>
            <a:r>
              <a:rPr lang="en-US" altLang="en-US" sz="2400">
                <a:solidFill>
                  <a:srgbClr val="00B0F0"/>
                </a:solidFill>
                <a:sym typeface="Symbol" panose="05050102010706020507" pitchFamily="18" charset="2"/>
              </a:rPr>
              <a:t></a:t>
            </a:r>
            <a:r>
              <a:rPr lang="en-US" altLang="en-US" sz="2400">
                <a:solidFill>
                  <a:srgbClr val="00B0F0"/>
                </a:solidFill>
              </a:rPr>
              <a:t> F instead of 150</a:t>
            </a:r>
            <a:r>
              <a:rPr lang="en-US" altLang="en-US" sz="2400">
                <a:solidFill>
                  <a:srgbClr val="00B0F0"/>
                </a:solidFill>
                <a:sym typeface="Symbol" panose="05050102010706020507" pitchFamily="18" charset="2"/>
              </a:rPr>
              <a:t></a:t>
            </a:r>
            <a:r>
              <a:rPr lang="en-US" altLang="en-US" sz="2400">
                <a:solidFill>
                  <a:srgbClr val="00B0F0"/>
                </a:solidFill>
              </a:rPr>
              <a:t> F significantly saves energy (up to $100 or more annually).</a:t>
            </a:r>
          </a:p>
        </p:txBody>
      </p:sp>
      <p:pic>
        <p:nvPicPr>
          <p:cNvPr id="3" name="Picture 2" descr="snoopy.png">
            <a:extLst>
              <a:ext uri="{FF2B5EF4-FFF2-40B4-BE49-F238E27FC236}">
                <a16:creationId xmlns:a16="http://schemas.microsoft.com/office/drawing/2014/main" id="{F98FF9F8-44A7-9BD0-3A67-12FD89C35DF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3429000"/>
            <a:ext cx="2276475"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02F77CC-4625-E69A-FB3B-8B8B7D258F6F}"/>
              </a:ext>
            </a:extLst>
          </p:cNvPr>
          <p:cNvSpPr>
            <a:spLocks noGrp="1"/>
          </p:cNvSpPr>
          <p:nvPr>
            <p:ph type="title"/>
          </p:nvPr>
        </p:nvSpPr>
        <p:spPr>
          <a:xfrm>
            <a:off x="228600" y="1676400"/>
            <a:ext cx="8229600" cy="2438400"/>
          </a:xfrm>
        </p:spPr>
        <p:txBody>
          <a:bodyPr/>
          <a:lstStyle/>
          <a:p>
            <a:pPr fontAlgn="auto">
              <a:spcAft>
                <a:spcPts val="0"/>
              </a:spcAft>
              <a:defRPr/>
            </a:pPr>
            <a:r>
              <a:rPr lang="en-US" dirty="0"/>
              <a:t>Hopefully, you learned something from this slide show.</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922C4F-388F-EB0F-2CF1-06B8252F7CD4}"/>
              </a:ext>
            </a:extLst>
          </p:cNvPr>
          <p:cNvSpPr>
            <a:spLocks noGrp="1"/>
          </p:cNvSpPr>
          <p:nvPr>
            <p:ph type="title"/>
          </p:nvPr>
        </p:nvSpPr>
        <p:spPr>
          <a:xfrm>
            <a:off x="228600" y="457200"/>
            <a:ext cx="8229600" cy="3657600"/>
          </a:xfrm>
        </p:spPr>
        <p:txBody>
          <a:bodyPr>
            <a:normAutofit fontScale="90000"/>
          </a:bodyPr>
          <a:lstStyle/>
          <a:p>
            <a:pPr fontAlgn="auto">
              <a:spcAft>
                <a:spcPts val="0"/>
              </a:spcAft>
              <a:defRPr/>
            </a:pPr>
            <a:r>
              <a:rPr lang="en-US" dirty="0"/>
              <a:t>3.  When you travel one-half mile or less (to go to the store, the post office, your neighbor, etc.), how do you usually go?  </a:t>
            </a:r>
            <a:br>
              <a:rPr lang="en-US" dirty="0"/>
            </a:br>
            <a:r>
              <a:rPr lang="en-US" dirty="0"/>
              <a:t>a) drive or ride in a car     b) walk     </a:t>
            </a:r>
            <a:br>
              <a:rPr lang="en-US" dirty="0"/>
            </a:br>
            <a:r>
              <a:rPr lang="en-US" dirty="0"/>
              <a:t>c) ride a bike     d) ride a bus     e) taxi     f) other</a:t>
            </a:r>
            <a:br>
              <a:rPr lang="en-US" dirty="0"/>
            </a:br>
            <a:endParaRPr lang="en-US" dirty="0"/>
          </a:p>
        </p:txBody>
      </p:sp>
      <p:sp>
        <p:nvSpPr>
          <p:cNvPr id="6" name="Text Placeholder 5">
            <a:extLst>
              <a:ext uri="{FF2B5EF4-FFF2-40B4-BE49-F238E27FC236}">
                <a16:creationId xmlns:a16="http://schemas.microsoft.com/office/drawing/2014/main" id="{9E981618-DB9F-121B-4552-21E5DE64AD9A}"/>
              </a:ext>
            </a:extLst>
          </p:cNvPr>
          <p:cNvSpPr>
            <a:spLocks noGrp="1"/>
          </p:cNvSpPr>
          <p:nvPr>
            <p:ph type="body" sz="quarter" idx="14"/>
          </p:nvPr>
        </p:nvSpPr>
        <p:spPr>
          <a:xfrm>
            <a:off x="228600" y="4343400"/>
            <a:ext cx="8229600" cy="1143000"/>
          </a:xfrm>
        </p:spPr>
        <p:txBody>
          <a:bodyPr>
            <a:normAutofit/>
          </a:bodyPr>
          <a:lstStyle/>
          <a:p>
            <a:pPr fontAlgn="auto">
              <a:spcAft>
                <a:spcPts val="0"/>
              </a:spcAft>
              <a:defRPr/>
            </a:pPr>
            <a:r>
              <a:rPr lang="en-US" dirty="0"/>
              <a:t>Be honest!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D3268D7-E4E3-128E-0FE7-C50A4981FC78}"/>
              </a:ext>
            </a:extLst>
          </p:cNvPr>
          <p:cNvSpPr>
            <a:spLocks noGrp="1"/>
          </p:cNvSpPr>
          <p:nvPr>
            <p:ph type="title"/>
          </p:nvPr>
        </p:nvSpPr>
        <p:spPr/>
        <p:txBody>
          <a:bodyPr>
            <a:normAutofit fontScale="90000"/>
          </a:bodyPr>
          <a:lstStyle/>
          <a:p>
            <a:pPr fontAlgn="auto">
              <a:spcAft>
                <a:spcPts val="0"/>
              </a:spcAft>
              <a:defRPr/>
            </a:pPr>
            <a:r>
              <a:rPr lang="en-US" dirty="0"/>
              <a:t>Based on question 3, do you believe in conserving energy?</a:t>
            </a:r>
          </a:p>
        </p:txBody>
      </p:sp>
      <p:sp>
        <p:nvSpPr>
          <p:cNvPr id="3" name="Rectangle 2">
            <a:extLst>
              <a:ext uri="{FF2B5EF4-FFF2-40B4-BE49-F238E27FC236}">
                <a16:creationId xmlns:a16="http://schemas.microsoft.com/office/drawing/2014/main" id="{23C4F934-F778-5781-A009-630E4C1412B8}"/>
              </a:ext>
            </a:extLst>
          </p:cNvPr>
          <p:cNvSpPr/>
          <p:nvPr/>
        </p:nvSpPr>
        <p:spPr>
          <a:xfrm>
            <a:off x="762000" y="3657600"/>
            <a:ext cx="7315199" cy="2554545"/>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n-lt"/>
              </a:rPr>
              <a:t>The answer is true if you take steps to conserve.  Otherwise you are part of the energy problem.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2">
            <a:extLst>
              <a:ext uri="{FF2B5EF4-FFF2-40B4-BE49-F238E27FC236}">
                <a16:creationId xmlns:a16="http://schemas.microsoft.com/office/drawing/2014/main" id="{2F19D7E3-BB9A-D0F8-A2F4-B13F3E6000DE}"/>
              </a:ext>
            </a:extLst>
          </p:cNvPr>
          <p:cNvSpPr>
            <a:spLocks noGrp="1"/>
          </p:cNvSpPr>
          <p:nvPr>
            <p:ph type="title"/>
          </p:nvPr>
        </p:nvSpPr>
        <p:spPr>
          <a:xfrm>
            <a:off x="228600" y="457200"/>
            <a:ext cx="8229600" cy="2667000"/>
          </a:xfrm>
        </p:spPr>
        <p:txBody>
          <a:bodyPr/>
          <a:lstStyle/>
          <a:p>
            <a:r>
              <a:rPr lang="en-US" altLang="en-US" sz="2800">
                <a:solidFill>
                  <a:srgbClr val="FFC000"/>
                </a:solidFill>
              </a:rPr>
              <a:t>4.  If you commuted alone to work 50 miles every day and wanted to save gasoline, which of the following ways would save the most gasoline?   </a:t>
            </a:r>
            <a:br>
              <a:rPr lang="en-US" altLang="en-US" sz="2800">
                <a:solidFill>
                  <a:srgbClr val="FFC000"/>
                </a:solidFill>
              </a:rPr>
            </a:br>
            <a:r>
              <a:rPr lang="en-US" altLang="en-US" sz="2800">
                <a:solidFill>
                  <a:srgbClr val="FFC000"/>
                </a:solidFill>
              </a:rPr>
              <a:t>a) carpooling     b) buy/drive a car that gets 20 miles per gallon rather than one that gets 15 miles per gallon     c) drive 55 miles per hour rather than 65 miles per hour</a:t>
            </a:r>
          </a:p>
        </p:txBody>
      </p:sp>
      <p:sp>
        <p:nvSpPr>
          <p:cNvPr id="22" name="Rectangle 7">
            <a:extLst>
              <a:ext uri="{FF2B5EF4-FFF2-40B4-BE49-F238E27FC236}">
                <a16:creationId xmlns:a16="http://schemas.microsoft.com/office/drawing/2014/main" id="{47932398-3662-527A-D042-BE38F9E8F122}"/>
              </a:ext>
            </a:extLst>
          </p:cNvPr>
          <p:cNvSpPr>
            <a:spLocks noGrp="1"/>
          </p:cNvSpPr>
          <p:nvPr>
            <p:ph type="body" sz="quarter" idx="14"/>
          </p:nvPr>
        </p:nvSpPr>
        <p:spPr>
          <a:xfrm>
            <a:off x="304800" y="2971800"/>
            <a:ext cx="8229600" cy="1143000"/>
          </a:xfrm>
        </p:spPr>
        <p:txBody>
          <a:bodyPr>
            <a:normAutofit/>
          </a:bodyPr>
          <a:lstStyle/>
          <a:p>
            <a:pPr fontAlgn="auto">
              <a:spcAft>
                <a:spcPts val="0"/>
              </a:spcAft>
              <a:defRPr/>
            </a:pPr>
            <a:r>
              <a:rPr lang="en-US" dirty="0"/>
              <a:t>Car Pooling</a:t>
            </a:r>
          </a:p>
        </p:txBody>
      </p:sp>
      <p:sp>
        <p:nvSpPr>
          <p:cNvPr id="4" name="Text Placeholder 3">
            <a:extLst>
              <a:ext uri="{FF2B5EF4-FFF2-40B4-BE49-F238E27FC236}">
                <a16:creationId xmlns:a16="http://schemas.microsoft.com/office/drawing/2014/main" id="{812B8E62-1A87-41AE-825F-7D3DC6004D9A}"/>
              </a:ext>
            </a:extLst>
          </p:cNvPr>
          <p:cNvSpPr>
            <a:spLocks noGrp="1"/>
          </p:cNvSpPr>
          <p:nvPr>
            <p:ph type="body" sz="quarter" idx="4294967295"/>
          </p:nvPr>
        </p:nvSpPr>
        <p:spPr>
          <a:xfrm>
            <a:off x="457200" y="4267200"/>
            <a:ext cx="7620000" cy="2133600"/>
          </a:xfrm>
        </p:spPr>
        <p:txBody>
          <a:bodyPr/>
          <a:lstStyle/>
          <a:p>
            <a:r>
              <a:rPr lang="en-US" altLang="en-US" sz="2400"/>
              <a:t>Using less vehicles is the best option for saving gasoline.  The next time you ride down the street, take a look at how many people are in each vehicle.  It’s kind of surprising how few vehicles have more than 3 people riding.</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900" decel="100000" fill="hold"/>
                                        <p:tgtEl>
                                          <p:spTgt spid="2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0"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edge">
                                      <p:cBhvr>
                                        <p:cTn id="15"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2">
            <a:extLst>
              <a:ext uri="{FF2B5EF4-FFF2-40B4-BE49-F238E27FC236}">
                <a16:creationId xmlns:a16="http://schemas.microsoft.com/office/drawing/2014/main" id="{CC301611-C9C5-16C7-C03F-BE10064F3152}"/>
              </a:ext>
            </a:extLst>
          </p:cNvPr>
          <p:cNvSpPr>
            <a:spLocks noGrp="1"/>
          </p:cNvSpPr>
          <p:nvPr>
            <p:ph type="title"/>
          </p:nvPr>
        </p:nvSpPr>
        <p:spPr>
          <a:xfrm>
            <a:off x="228600" y="457200"/>
            <a:ext cx="8229600" cy="2819400"/>
          </a:xfrm>
        </p:spPr>
        <p:txBody>
          <a:bodyPr>
            <a:noAutofit/>
          </a:bodyPr>
          <a:lstStyle/>
          <a:p>
            <a:pPr fontAlgn="auto">
              <a:spcAft>
                <a:spcPts val="0"/>
              </a:spcAft>
              <a:defRPr/>
            </a:pPr>
            <a:r>
              <a:rPr lang="en-US" sz="2800" dirty="0"/>
              <a:t>5.  At about what speed does the average automobile get the most miles per gallon of gasoline?   a) 15 miles per hour     b) 40 miles per hour     c) 55 miles per hour     d) 75 miles per hour</a:t>
            </a:r>
          </a:p>
        </p:txBody>
      </p:sp>
      <p:sp>
        <p:nvSpPr>
          <p:cNvPr id="22" name="Rectangle 7">
            <a:extLst>
              <a:ext uri="{FF2B5EF4-FFF2-40B4-BE49-F238E27FC236}">
                <a16:creationId xmlns:a16="http://schemas.microsoft.com/office/drawing/2014/main" id="{E234B2C6-EF68-BBAA-28FB-A7F12A8F3425}"/>
              </a:ext>
            </a:extLst>
          </p:cNvPr>
          <p:cNvSpPr>
            <a:spLocks noGrp="1"/>
          </p:cNvSpPr>
          <p:nvPr>
            <p:ph type="body" sz="quarter" idx="14"/>
          </p:nvPr>
        </p:nvSpPr>
        <p:spPr>
          <a:xfrm>
            <a:off x="457200" y="3124200"/>
            <a:ext cx="8229600" cy="1143000"/>
          </a:xfrm>
        </p:spPr>
        <p:txBody>
          <a:bodyPr>
            <a:normAutofit/>
          </a:bodyPr>
          <a:lstStyle/>
          <a:p>
            <a:pPr fontAlgn="auto">
              <a:spcAft>
                <a:spcPts val="0"/>
              </a:spcAft>
              <a:defRPr/>
            </a:pPr>
            <a:r>
              <a:rPr lang="en-US" dirty="0"/>
              <a:t>40 mph</a:t>
            </a:r>
          </a:p>
        </p:txBody>
      </p:sp>
      <p:sp>
        <p:nvSpPr>
          <p:cNvPr id="4" name="Text Placeholder 3">
            <a:extLst>
              <a:ext uri="{FF2B5EF4-FFF2-40B4-BE49-F238E27FC236}">
                <a16:creationId xmlns:a16="http://schemas.microsoft.com/office/drawing/2014/main" id="{63B75623-C2B8-F360-5AA1-4189BD42BDBD}"/>
              </a:ext>
            </a:extLst>
          </p:cNvPr>
          <p:cNvSpPr>
            <a:spLocks noGrp="1"/>
          </p:cNvSpPr>
          <p:nvPr>
            <p:ph type="body" sz="quarter" idx="4294967295"/>
          </p:nvPr>
        </p:nvSpPr>
        <p:spPr>
          <a:xfrm>
            <a:off x="457200" y="4419600"/>
            <a:ext cx="7620000" cy="1981200"/>
          </a:xfrm>
        </p:spPr>
        <p:txBody>
          <a:bodyPr/>
          <a:lstStyle/>
          <a:p>
            <a:r>
              <a:rPr lang="en-US" altLang="en-US" sz="2400">
                <a:solidFill>
                  <a:srgbClr val="00B0F0"/>
                </a:solidFill>
              </a:rPr>
              <a:t>With the new “hybrid” vehicles on the road, the average mileage for those would be higher than 40 mph. “Hybrids” use gasoline and electricity (stored) to operate.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 presetClass="entr" presetSubtype="32"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box(out)">
                                      <p:cBhvr>
                                        <p:cTn id="11"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E7F4CB4-6036-CC84-2828-471CD07BD4DA}"/>
              </a:ext>
            </a:extLst>
          </p:cNvPr>
          <p:cNvSpPr>
            <a:spLocks noGrp="1"/>
          </p:cNvSpPr>
          <p:nvPr>
            <p:ph type="title"/>
          </p:nvPr>
        </p:nvSpPr>
        <p:spPr>
          <a:xfrm>
            <a:off x="228600" y="457200"/>
            <a:ext cx="8229600" cy="2667000"/>
          </a:xfrm>
        </p:spPr>
        <p:txBody>
          <a:bodyPr>
            <a:normAutofit fontScale="90000"/>
          </a:bodyPr>
          <a:lstStyle/>
          <a:p>
            <a:pPr fontAlgn="auto">
              <a:spcAft>
                <a:spcPts val="0"/>
              </a:spcAft>
              <a:defRPr/>
            </a:pPr>
            <a:r>
              <a:rPr lang="en-US" sz="2800" dirty="0"/>
              <a:t>6.  Which one of the following has the greatest effect on the amount of gasoline a car uses?  </a:t>
            </a:r>
            <a:br>
              <a:rPr lang="en-US" sz="2800" dirty="0"/>
            </a:br>
            <a:r>
              <a:rPr lang="en-US" sz="2800" dirty="0"/>
              <a:t>a) weight of the vehicle     b) the amount of air pressure in the tires     c) the kind of gasoline one uses     d) a clean oil and air filter     e) clean spark plugs  </a:t>
            </a:r>
            <a:br>
              <a:rPr lang="en-US" dirty="0"/>
            </a:br>
            <a:endParaRPr lang="en-US" dirty="0"/>
          </a:p>
        </p:txBody>
      </p:sp>
      <p:sp>
        <p:nvSpPr>
          <p:cNvPr id="5" name="Text Placeholder 4">
            <a:extLst>
              <a:ext uri="{FF2B5EF4-FFF2-40B4-BE49-F238E27FC236}">
                <a16:creationId xmlns:a16="http://schemas.microsoft.com/office/drawing/2014/main" id="{C5BFDD05-6579-B695-B621-DCC184273D42}"/>
              </a:ext>
            </a:extLst>
          </p:cNvPr>
          <p:cNvSpPr>
            <a:spLocks noGrp="1"/>
          </p:cNvSpPr>
          <p:nvPr>
            <p:ph type="body" sz="quarter" idx="14"/>
          </p:nvPr>
        </p:nvSpPr>
        <p:spPr>
          <a:xfrm>
            <a:off x="228600" y="2971800"/>
            <a:ext cx="8229600" cy="1143000"/>
          </a:xfrm>
        </p:spPr>
        <p:txBody>
          <a:bodyPr>
            <a:normAutofit/>
          </a:bodyPr>
          <a:lstStyle/>
          <a:p>
            <a:pPr fontAlgn="auto">
              <a:spcAft>
                <a:spcPts val="0"/>
              </a:spcAft>
              <a:defRPr/>
            </a:pPr>
            <a:r>
              <a:rPr lang="en-US" dirty="0"/>
              <a:t>The weight of the vehicle</a:t>
            </a:r>
          </a:p>
        </p:txBody>
      </p:sp>
      <p:sp>
        <p:nvSpPr>
          <p:cNvPr id="6" name="Text Placeholder 5">
            <a:extLst>
              <a:ext uri="{FF2B5EF4-FFF2-40B4-BE49-F238E27FC236}">
                <a16:creationId xmlns:a16="http://schemas.microsoft.com/office/drawing/2014/main" id="{0B6E6D87-E302-7C71-426B-220CAC30F3C8}"/>
              </a:ext>
            </a:extLst>
          </p:cNvPr>
          <p:cNvSpPr>
            <a:spLocks noGrp="1"/>
          </p:cNvSpPr>
          <p:nvPr>
            <p:ph type="body" sz="quarter" idx="4294967295"/>
          </p:nvPr>
        </p:nvSpPr>
        <p:spPr>
          <a:xfrm>
            <a:off x="609600" y="4267200"/>
            <a:ext cx="7391400" cy="2057400"/>
          </a:xfrm>
        </p:spPr>
        <p:txBody>
          <a:bodyPr/>
          <a:lstStyle/>
          <a:p>
            <a:r>
              <a:rPr lang="en-US" altLang="en-US" sz="2400">
                <a:solidFill>
                  <a:srgbClr val="FFC000"/>
                </a:solidFill>
              </a:rPr>
              <a:t>All of the answers cause the vehicle to use less gasoline to run.  However, WEIGHT is by far the most important.  Modern vehicles use much more fiberglas, plastics, and lightweight metal alloys to increase efficiency.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izShow">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85000"/>
              </a:schemeClr>
            </a:gs>
            <a:gs pos="100000">
              <a:schemeClr val="phClr">
                <a:shade val="80000"/>
                <a:satMod val="150000"/>
              </a:schemeClr>
            </a:gs>
          </a:gsLst>
          <a:path path="circle">
            <a:fillToRect l="50000" t="50000" r="100000" b="100000"/>
          </a:path>
        </a:gradFill>
        <a:blipFill>
          <a:blip xmlns:r="http://schemas.openxmlformats.org/officeDocument/2006/relationships" r:embed="rId1">
            <a:duotone>
              <a:schemeClr val="phClr">
                <a:shade val="80000"/>
              </a:schemeClr>
              <a:schemeClr val="phClr">
                <a:tint val="7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QuizShow</Template>
  <TotalTime>0</TotalTime>
  <Words>2288</Words>
  <Application>Microsoft Office PowerPoint</Application>
  <PresentationFormat>On-screen Show (4:3)</PresentationFormat>
  <Paragraphs>234</Paragraphs>
  <Slides>44</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Constantia</vt:lpstr>
      <vt:lpstr>Impact</vt:lpstr>
      <vt:lpstr>Trebuchet MS</vt:lpstr>
      <vt:lpstr>QuizShow</vt:lpstr>
      <vt:lpstr>Go to the “Slide Show” shade above</vt:lpstr>
      <vt:lpstr>Energy Survey</vt:lpstr>
      <vt:lpstr>1.  Which one of the following is most responsible for contributing to the severity of our energy problems?    a) Federal government     b) oil companies     c) government of oil exporting countries     d) utility companies     e) consumers     f) environmentalists </vt:lpstr>
      <vt:lpstr>2.  Who should take most of the responsibility for solving the countries energy problems?   a) Federal government     b) oil companies      c) government of oil exporting countries           d) utility companies     e) consumers      f) environmentalists </vt:lpstr>
      <vt:lpstr>3.  When you travel one-half mile or less (to go to the store, the post office, your neighbor, etc.), how do you usually go?   a) drive or ride in a car     b) walk      c) ride a bike     d) ride a bus     e) taxi     f) other </vt:lpstr>
      <vt:lpstr>Based on question 3, do you believe in conserving energy?</vt:lpstr>
      <vt:lpstr>4.  If you commuted alone to work 50 miles every day and wanted to save gasoline, which of the following ways would save the most gasoline?    a) carpooling     b) buy/drive a car that gets 20 miles per gallon rather than one that gets 15 miles per gallon     c) drive 55 miles per hour rather than 65 miles per hour</vt:lpstr>
      <vt:lpstr>5.  At about what speed does the average automobile get the most miles per gallon of gasoline?   a) 15 miles per hour     b) 40 miles per hour     c) 55 miles per hour     d) 75 miles per hour</vt:lpstr>
      <vt:lpstr>6.  Which one of the following has the greatest effect on the amount of gasoline a car uses?   a) weight of the vehicle     b) the amount of air pressure in the tires     c) the kind of gasoline one uses     d) a clean oil and air filter     e) clean spark plugs   </vt:lpstr>
      <vt:lpstr>7.  Which one of these will produce the most light for the same amount of electricity?   a) 40 watt fluorescent tube     b) 40 watt regular (incandescent) bulb</vt:lpstr>
      <vt:lpstr>8.  Which one of these will produce the most light for the same amount of electricity?   a) two 100 watt bulbs     b) one 200 watt bulb</vt:lpstr>
      <vt:lpstr>9. Match the “unit” to its meaning:</vt:lpstr>
      <vt:lpstr>10. Which one of the following sources provides the largest percentage of energy used in the United States? </vt:lpstr>
      <vt:lpstr>11a. Which energy source is most radioactive?</vt:lpstr>
      <vt:lpstr>11b. In the long run, which is the largest potential source of energy?</vt:lpstr>
      <vt:lpstr>11c. What energy exports from the east are the largest in the world and have been since the 1970s?</vt:lpstr>
      <vt:lpstr>11d. Which energy source is most likely to run out first at our current level of usage?</vt:lpstr>
      <vt:lpstr>11e. Which energy source is used by “breeder”?</vt:lpstr>
      <vt:lpstr>12. The largest fossil fuel energy reserves in the United States are reserves of which one of the following?   a) natural gas     b) coal     c) crude oil     d) tar sands</vt:lpstr>
      <vt:lpstr>13. Which of the following now uses the largest share of the United States energy supply?    </vt:lpstr>
      <vt:lpstr>14. Technology has advanced beyond any human expectations … therefore, eventually it will be possible to convert all energy released by burning a fuel to useful work. </vt:lpstr>
      <vt:lpstr>15. Approximately what percentage of the oil consumed by the United States is imported from foreign countries? </vt:lpstr>
      <vt:lpstr>16. During the past 20 years, to which one of the following energy sources has the federal government allocated the greatest amount of research and developmental funds?   </vt:lpstr>
      <vt:lpstr>17. Which one of the following requires the least energy to move one ton of freight per mile? </vt:lpstr>
      <vt:lpstr>18. During the past 25 years, on which one of the following forms of transportation has the federal government spent the least amount of money for improvement?   </vt:lpstr>
      <vt:lpstr>19.  People with lower incomes generally spend a larger percentage of their total income on energy than people with higher incomes.</vt:lpstr>
      <vt:lpstr>20.  In the United States, about what percentage of all the energy consumed each year is consumed in the home for heating, cooling, lighting, appliances, etc.  </vt:lpstr>
      <vt:lpstr>21. Which one of the following consumes the most energy in the average American home in a year? </vt:lpstr>
      <vt:lpstr>22. Which appliance consumes the most energy for the same amount of usage? </vt:lpstr>
      <vt:lpstr>23. The United States has approximately 6% of the world’s people.  About what percentage  of the total amount of energy consumed on the earth in a year does the United States consume?  a) 6%     b) 15%     c) 30%     d) 70%</vt:lpstr>
      <vt:lpstr>24.  Rate the following in order from most effective to least effective in terms of saving the most energy.</vt:lpstr>
      <vt:lpstr>25. In 1980, the United States used 6.2 billion barrels of oil.  Forty percent of that was imported, and 60% was produced in the U.S.  If we had continued importing and using oil at that rate, about how many years of oil supply did experts estimate are left in the United States?  </vt:lpstr>
      <vt:lpstr>26. Which one of the following energy sources is the largest producer of electrical energy for the United States? </vt:lpstr>
      <vt:lpstr>27. In the United States, most electricity is produced in power plants owned by:</vt:lpstr>
      <vt:lpstr>28. Which one of the following does not use a fossil fuel (coal, oil, natural gas) as a raw material?</vt:lpstr>
      <vt:lpstr>29. Would you be willing to have any or all of the following energy producers built within 25 miles of your home?   a. coal burning power plant b. nuclear power plant c. solar energy collectors d. coal gasification / cogeneration plant e. dam with hydroelectric plant f. large windmills (up to 300 feet tall) </vt:lpstr>
      <vt:lpstr>Which plant would you want near you? </vt:lpstr>
      <vt:lpstr>30. Some people think that the solution to coal, natural gas and oil is to switch over to electricity.  In other words, if we run out of gas and oil we can just switch over to electric cars.  Why isn’t this valid thinking?</vt:lpstr>
      <vt:lpstr>31a. In the winter, turning the thermostat to 68 during the day and 60 at night significantly saves energy (up to $100 or more annually).</vt:lpstr>
      <vt:lpstr>31b. Turning off the air conditioner in your home when your home is unoccupied for more than two hours significantly saves energy (up to $100 or more annually).</vt:lpstr>
      <vt:lpstr>31c. Setting the air conditioner at 78 instead of 72 significantly saves energy (up to $100 or more annually).</vt:lpstr>
      <vt:lpstr>31c. Using portable electric heaters for added heat in oil or natural gas homes significantly saves energy (up to $100 or more annually).</vt:lpstr>
      <vt:lpstr>31d. Setting the hot water heater thermostat at 140 F instead of 150 F significantly saves energy (up to $100 or more annually).</vt:lpstr>
      <vt:lpstr>Hopefully, you learned something from this slide show.</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5</cp:revision>
  <dcterms:created xsi:type="dcterms:W3CDTF">2009-03-21T17:10:12Z</dcterms:created>
  <dcterms:modified xsi:type="dcterms:W3CDTF">2023-12-27T21:07:00Z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