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401" r:id="rId2"/>
    <p:sldId id="505" r:id="rId3"/>
    <p:sldId id="418" r:id="rId4"/>
    <p:sldId id="341" r:id="rId5"/>
    <p:sldId id="344" r:id="rId6"/>
    <p:sldId id="525" r:id="rId7"/>
    <p:sldId id="526" r:id="rId8"/>
    <p:sldId id="527" r:id="rId9"/>
    <p:sldId id="528" r:id="rId10"/>
    <p:sldId id="529" r:id="rId11"/>
    <p:sldId id="530" r:id="rId12"/>
    <p:sldId id="347" r:id="rId13"/>
    <p:sldId id="348" r:id="rId14"/>
    <p:sldId id="350" r:id="rId15"/>
    <p:sldId id="534" r:id="rId16"/>
    <p:sldId id="359" r:id="rId17"/>
    <p:sldId id="360" r:id="rId18"/>
    <p:sldId id="370" r:id="rId19"/>
    <p:sldId id="377" r:id="rId20"/>
    <p:sldId id="390" r:id="rId21"/>
    <p:sldId id="535" r:id="rId22"/>
    <p:sldId id="536" r:id="rId23"/>
    <p:sldId id="537" r:id="rId24"/>
    <p:sldId id="531" r:id="rId25"/>
    <p:sldId id="513" r:id="rId26"/>
    <p:sldId id="500" r:id="rId27"/>
    <p:sldId id="391" r:id="rId28"/>
    <p:sldId id="259" r:id="rId29"/>
    <p:sldId id="499" r:id="rId30"/>
    <p:sldId id="336" r:id="rId31"/>
    <p:sldId id="263" r:id="rId32"/>
    <p:sldId id="337" r:id="rId33"/>
    <p:sldId id="272" r:id="rId34"/>
    <p:sldId id="273" r:id="rId35"/>
    <p:sldId id="275" r:id="rId36"/>
    <p:sldId id="285" r:id="rId37"/>
    <p:sldId id="286" r:id="rId38"/>
    <p:sldId id="289" r:id="rId39"/>
    <p:sldId id="291" r:id="rId40"/>
    <p:sldId id="304" r:id="rId41"/>
    <p:sldId id="305" r:id="rId42"/>
    <p:sldId id="308" r:id="rId43"/>
    <p:sldId id="309" r:id="rId44"/>
    <p:sldId id="310" r:id="rId45"/>
    <p:sldId id="315" r:id="rId46"/>
    <p:sldId id="319" r:id="rId47"/>
    <p:sldId id="329" r:id="rId48"/>
    <p:sldId id="331" r:id="rId49"/>
    <p:sldId id="332" r:id="rId50"/>
    <p:sldId id="323" r:id="rId51"/>
    <p:sldId id="324" r:id="rId52"/>
    <p:sldId id="514" r:id="rId53"/>
    <p:sldId id="532" r:id="rId54"/>
    <p:sldId id="533" r:id="rId55"/>
    <p:sldId id="515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0F19100-BD10-DED8-F104-31D5BDA8A3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99FF4A8-154D-BA54-52A6-C2E1EB0A4B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9D472F2D-504B-44D9-BF17-13AEDE4894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EFA43DA4-5C54-720B-B4A6-87F88C4BA1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74DF736B-AA2F-5597-79D2-F05CF0E049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C34CF89F-B242-3A5B-E013-575B01236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06356C-E970-433E-A891-CAC05C2D87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98AA-D875-8850-8325-D24171F1A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B782B-8742-C2A6-BBA4-9788B25E5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04B61-4FF0-D6D4-44AF-09FBE806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8CE63-FC0D-9A26-AB44-E86C8B78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2D61C-6013-98C3-19DB-32B2DE57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6F0C5-DCB7-485C-8BA7-49A54C9A4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27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4D76F-5835-942A-7D99-A2D388F6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2A29C-B8BF-BDA5-E299-A5C093F43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70036-8726-321C-C668-92A718DF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2FB3-B103-7972-DC01-EDDFD266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0228D-793D-C629-968C-1C1C40F9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A36B8-635B-4170-ACDC-48FF60FA02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4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10D73-A968-3E07-95AE-DD4F79179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F18CE-D031-20BA-E0B5-12BF560A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5E2D-2843-DB2A-7E90-83A3CC940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885D-E245-EAC8-BC1A-6B23A687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214CE-18B6-7253-BC61-C5228528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3092F-47D3-41F9-8E3B-409927C9CC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41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D125-8232-2897-54B1-218BBBF4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87635-A610-4A42-8AE2-68B9CB13E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08580-C188-B5FC-9AC7-7A5D2466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CD805-8CFE-3CC3-897F-424ED383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DB9-0D3F-D5D9-1772-CB38532A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E8778-F196-4368-84A7-C92BB47CF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1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B8B9-D44F-00DE-5007-1E3C9433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25088-374D-19C7-CB5C-FD45F4A13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AE306-B295-81EE-F731-B1AE0044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6F904-7489-23CA-E614-4564505E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469A-B96A-70D4-1B0E-5F8AEE9A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DCCAF-627E-4D7A-BDE1-00FA98D32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44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05911-A787-9B2B-BA4C-4FA46F77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82BD0-884E-3BAE-7332-643251FF4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B903C-00F0-2A30-1F5D-3FEB84692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D519C-2117-212D-2290-89C296EF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07B52-AAE6-8CF8-49E4-E7566717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ECB74-A4E8-0254-5F7A-41212422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906C9-458B-4120-AFD7-36EA1DF9D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51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53C8-4607-E0AB-3849-1AC27DC0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606A7-93FB-4DC7-60AE-0E3E89DB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F5D97-4311-A27D-B18E-FE7761D96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75586C-6F70-B3DE-389D-C9D0BA327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1D947-A09A-81F1-7798-0B3F50355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2ADA5-9B9D-0D47-0AD4-0C9CBFCE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D7922-BF56-B117-8627-1C26B14A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84043-821B-7126-BFDE-64EF5A35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39B1-9FCF-4C8E-AB76-53FF8D215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92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6960D-21EA-D892-D6A0-60FC10B9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829CD-FFF7-9404-5515-50AE71C3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76A06-05EF-F734-C97B-781E4194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770FB-FA13-4FF9-B01A-A38A5AC1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5446D-D530-4111-9A13-ED6565028A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F1D7E-AE10-3353-6C75-558503ED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98041-45FB-7C5E-8D7C-A8AA6473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DD96A-37BB-069A-5E24-8C7C0D47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04D50-8623-45CF-9108-3945467FE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73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C03A3-CF02-8B95-8C5A-5FD7E5C8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A7E0C-EE57-026A-B54B-0D3E5F1F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5AC6E-6F64-3DF5-169D-B8907949B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3A021-5F44-1B95-ABE7-A5BFE381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D72C7-0083-5300-941D-111AAF97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91B9E-C0F9-4D9E-21BB-019D0720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8FD59-87F4-48B6-AA5B-878F8E3D8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11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0D1D-449D-7F3D-40E9-B393A425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89377-C7FC-8BB6-9EF5-C115A6B52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E341E-EC68-F47B-7FD4-D502B5483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1B3A5-AA73-F302-F238-3A7A6194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8B590-B743-A8FD-7350-A95962CF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2F8A6-4A16-7B25-140A-94ECEF30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E38D6-779D-40E3-836B-336C8A424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42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F76A85-B222-8965-FED4-F83B480AE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0D61B3-0C9D-9977-48F4-A6FFADA70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921280-34A1-C8B9-1D1F-415CA68F69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9579A4-726D-7C2C-904B-062779652B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03BA19-E220-D87B-EE24-E3FB1617C1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3AE30D-363B-4F9E-958C-8DABECF8AE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775A9-BEBA-B1C3-C072-7056BF9E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8D5C-5761-4B21-9970-682FE328DD4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1556" name="WordArt 4">
            <a:extLst>
              <a:ext uri="{FF2B5EF4-FFF2-40B4-BE49-F238E27FC236}">
                <a16:creationId xmlns:a16="http://schemas.microsoft.com/office/drawing/2014/main" id="{656CFA15-E6DB-C44F-9A20-D59C2C363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1600200"/>
            <a:ext cx="7086600" cy="3810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Tree Identification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37BF9-7440-B7E8-84C8-10ABC093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43BE-2984-455C-9E13-ACC25EAD99F7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83650" name="Picture 2">
            <a:extLst>
              <a:ext uri="{FF2B5EF4-FFF2-40B4-BE49-F238E27FC236}">
                <a16:creationId xmlns:a16="http://schemas.microsoft.com/office/drawing/2014/main" id="{E89B1DB3-7529-0B66-E27A-4D35D4AD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1" name="WordArt 3">
            <a:extLst>
              <a:ext uri="{FF2B5EF4-FFF2-40B4-BE49-F238E27FC236}">
                <a16:creationId xmlns:a16="http://schemas.microsoft.com/office/drawing/2014/main" id="{271E4DC9-5EDD-694C-B12B-0FE805603A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4191000"/>
            <a:ext cx="51054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Chestnut Oak &amp; 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7A9C4-23F9-95AC-5801-421E316E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E6A1-80A0-41A9-9028-98BE66968217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84674" name="Picture 2">
            <a:extLst>
              <a:ext uri="{FF2B5EF4-FFF2-40B4-BE49-F238E27FC236}">
                <a16:creationId xmlns:a16="http://schemas.microsoft.com/office/drawing/2014/main" id="{AFF567A2-3D11-3546-623E-487FDF1B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5" name="WordArt 3">
            <a:extLst>
              <a:ext uri="{FF2B5EF4-FFF2-40B4-BE49-F238E27FC236}">
                <a16:creationId xmlns:a16="http://schemas.microsoft.com/office/drawing/2014/main" id="{693593DC-2157-6DBC-F7AE-0FA886A0D8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49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Musclewood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21343-7988-1C1C-3154-AF66F9FD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38FF-600E-44CA-9A2B-00E6AFC89502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DF82319E-81F5-A7BC-AD1E-A5C2F5A6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WordArt 3">
            <a:extLst>
              <a:ext uri="{FF2B5EF4-FFF2-40B4-BE49-F238E27FC236}">
                <a16:creationId xmlns:a16="http://schemas.microsoft.com/office/drawing/2014/main" id="{7B116E91-0ED9-8E45-439E-EE81141650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B1BE6-0626-CFA9-0A38-2214DBB2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819E-9A1E-49A5-8F00-AE01D2D09EE2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03B5818D-D84A-AC51-6ADD-5FFDEFA3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WordArt 3">
            <a:extLst>
              <a:ext uri="{FF2B5EF4-FFF2-40B4-BE49-F238E27FC236}">
                <a16:creationId xmlns:a16="http://schemas.microsoft.com/office/drawing/2014/main" id="{8E86B63C-B690-320B-661A-FD1D6F2750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4CE77-45A6-1707-9FC6-78E46578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3300-15E7-47C7-A7A6-2839F07E36C7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07E95F65-0F44-8260-2188-D48D15EE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WordArt 3">
            <a:extLst>
              <a:ext uri="{FF2B5EF4-FFF2-40B4-BE49-F238E27FC236}">
                <a16:creationId xmlns:a16="http://schemas.microsoft.com/office/drawing/2014/main" id="{72D906B2-B7A2-2680-2967-105E3373D3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48449-A133-1157-7F9E-31214AA5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245E-D5B8-4F97-9D2C-2F780D9F14EC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289794" name="Picture 2">
            <a:extLst>
              <a:ext uri="{FF2B5EF4-FFF2-40B4-BE49-F238E27FC236}">
                <a16:creationId xmlns:a16="http://schemas.microsoft.com/office/drawing/2014/main" id="{780BD39A-BF0D-9F01-9B30-7A7B97AC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5" name="WordArt 3">
            <a:extLst>
              <a:ext uri="{FF2B5EF4-FFF2-40B4-BE49-F238E27FC236}">
                <a16:creationId xmlns:a16="http://schemas.microsoft.com/office/drawing/2014/main" id="{488DAEEC-61BC-EA00-E6DE-38AB8577E7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Yew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F9B7C-BC52-3093-D048-11390DD8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F9CB-55CE-4D51-8203-1B40865459EF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B1066C89-F1D3-55F2-B0C2-3E072028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WordArt 3">
            <a:extLst>
              <a:ext uri="{FF2B5EF4-FFF2-40B4-BE49-F238E27FC236}">
                <a16:creationId xmlns:a16="http://schemas.microsoft.com/office/drawing/2014/main" id="{0F5A5FAA-5AD0-7B23-46D2-7872B62509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51054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Alternate Dogwood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CD6B2-3699-3DEB-55B8-3C95FE04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0AA6-E104-4BA5-8DF7-6009E1C0D090}" type="slidenum">
              <a:rPr lang="en-US" altLang="en-US"/>
              <a:pPr/>
              <a:t>17</a:t>
            </a:fld>
            <a:endParaRPr lang="en-US" altLang="en-US"/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13443766-D77A-3671-8DB1-C0B2B262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WordArt 3">
            <a:extLst>
              <a:ext uri="{FF2B5EF4-FFF2-40B4-BE49-F238E27FC236}">
                <a16:creationId xmlns:a16="http://schemas.microsoft.com/office/drawing/2014/main" id="{8C3C4690-6E66-476D-E934-382C076F73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8E35F-B48A-2277-ABD5-13D9DC97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087-9A15-4DBF-92B8-A2942F482463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119810" name="Picture 2">
            <a:extLst>
              <a:ext uri="{FF2B5EF4-FFF2-40B4-BE49-F238E27FC236}">
                <a16:creationId xmlns:a16="http://schemas.microsoft.com/office/drawing/2014/main" id="{0C574E28-6E20-2426-2077-1276B052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WordArt 3">
            <a:extLst>
              <a:ext uri="{FF2B5EF4-FFF2-40B4-BE49-F238E27FC236}">
                <a16:creationId xmlns:a16="http://schemas.microsoft.com/office/drawing/2014/main" id="{B8EB733F-5348-A0BD-ED1B-4B911B9E36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FA37B-F616-BC61-375E-4B2247BB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593B-C823-4D24-BC41-E6A14E4F6C64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126978" name="Picture 2">
            <a:extLst>
              <a:ext uri="{FF2B5EF4-FFF2-40B4-BE49-F238E27FC236}">
                <a16:creationId xmlns:a16="http://schemas.microsoft.com/office/drawing/2014/main" id="{BD037F33-B0DE-9905-2B65-6AF9AAFD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WordArt 3">
            <a:extLst>
              <a:ext uri="{FF2B5EF4-FFF2-40B4-BE49-F238E27FC236}">
                <a16:creationId xmlns:a16="http://schemas.microsoft.com/office/drawing/2014/main" id="{BA828A0B-3CD9-9214-E1F6-E715AFE663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5181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BFA5F-B6EC-ED8C-EC61-F18C1FF5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F0CC-A1B6-4559-B704-65CD2FC2B04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59076" name="WordArt 4">
            <a:extLst>
              <a:ext uri="{FF2B5EF4-FFF2-40B4-BE49-F238E27FC236}">
                <a16:creationId xmlns:a16="http://schemas.microsoft.com/office/drawing/2014/main" id="{44A03AFE-9083-D3CF-2A5B-14F61D60B6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1905000"/>
            <a:ext cx="5715000" cy="3124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Miscellaneous Trees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00045-5438-E6B5-8205-B00FD854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F4BE-2ED6-4543-A518-AAD7E4082D90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140290" name="Picture 2">
            <a:extLst>
              <a:ext uri="{FF2B5EF4-FFF2-40B4-BE49-F238E27FC236}">
                <a16:creationId xmlns:a16="http://schemas.microsoft.com/office/drawing/2014/main" id="{649EA859-07E8-48C1-D3CD-A64A9C59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WordArt 3">
            <a:extLst>
              <a:ext uri="{FF2B5EF4-FFF2-40B4-BE49-F238E27FC236}">
                <a16:creationId xmlns:a16="http://schemas.microsoft.com/office/drawing/2014/main" id="{966A5B87-72D6-7AF1-152E-8ACA032EC3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029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Basswood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9EAF6-E177-E562-D136-0C1A1FF2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ED3-4071-44F2-B604-8BE34C7095B1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290818" name="Picture 2">
            <a:extLst>
              <a:ext uri="{FF2B5EF4-FFF2-40B4-BE49-F238E27FC236}">
                <a16:creationId xmlns:a16="http://schemas.microsoft.com/office/drawing/2014/main" id="{5DF34042-BB02-6173-64DF-53D3D165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19" name="Picture 3">
            <a:extLst>
              <a:ext uri="{FF2B5EF4-FFF2-40B4-BE49-F238E27FC236}">
                <a16:creationId xmlns:a16="http://schemas.microsoft.com/office/drawing/2014/main" id="{BF30F89F-D42E-DC4D-DF75-56CA3942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0" name="WordArt 4">
            <a:extLst>
              <a:ext uri="{FF2B5EF4-FFF2-40B4-BE49-F238E27FC236}">
                <a16:creationId xmlns:a16="http://schemas.microsoft.com/office/drawing/2014/main" id="{2E95CA0D-A601-6B71-7666-D638C44E24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Cedar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7C41F-8BFE-D111-E6BD-8E194214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4395-FA5A-4497-B978-5ED1D0AC69AB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291842" name="Picture 2">
            <a:extLst>
              <a:ext uri="{FF2B5EF4-FFF2-40B4-BE49-F238E27FC236}">
                <a16:creationId xmlns:a16="http://schemas.microsoft.com/office/drawing/2014/main" id="{2521112E-984A-9FAC-8D6F-95E3DDE2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3" name="WordArt 3">
            <a:extLst>
              <a:ext uri="{FF2B5EF4-FFF2-40B4-BE49-F238E27FC236}">
                <a16:creationId xmlns:a16="http://schemas.microsoft.com/office/drawing/2014/main" id="{DF3CF9B1-BFBE-A72E-BD6E-777F7CBDE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Juniper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4FD0A-AD88-792D-0897-6C374D14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366AD-A120-450B-8965-F3A4B38B5C09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292866" name="Picture 2">
            <a:extLst>
              <a:ext uri="{FF2B5EF4-FFF2-40B4-BE49-F238E27FC236}">
                <a16:creationId xmlns:a16="http://schemas.microsoft.com/office/drawing/2014/main" id="{38986A7D-C2A4-4662-1F32-B3CA8413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7" name="WordArt 3">
            <a:extLst>
              <a:ext uri="{FF2B5EF4-FFF2-40B4-BE49-F238E27FC236}">
                <a16:creationId xmlns:a16="http://schemas.microsoft.com/office/drawing/2014/main" id="{1C392189-5847-3084-F125-F0F712124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4495800"/>
            <a:ext cx="3076575" cy="156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CrabApple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(thorns)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C70AD-DE05-7300-91AD-5184654B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57C4-2752-4ECD-BCFD-32DE5C096BCB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286722" name="Picture 2">
            <a:extLst>
              <a:ext uri="{FF2B5EF4-FFF2-40B4-BE49-F238E27FC236}">
                <a16:creationId xmlns:a16="http://schemas.microsoft.com/office/drawing/2014/main" id="{DA4B1F5D-6693-7B4D-FE47-7BE58ABE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3" name="WordArt 3">
            <a:extLst>
              <a:ext uri="{FF2B5EF4-FFF2-40B4-BE49-F238E27FC236}">
                <a16:creationId xmlns:a16="http://schemas.microsoft.com/office/drawing/2014/main" id="{D07648E2-8AAD-1B68-DE07-E9289467A8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Walnut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27E49-C63A-A2F3-C7BE-AF3E62F3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8001-49D8-4A28-8139-DDE6705A2E01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267266" name="Picture 2">
            <a:extLst>
              <a:ext uri="{FF2B5EF4-FFF2-40B4-BE49-F238E27FC236}">
                <a16:creationId xmlns:a16="http://schemas.microsoft.com/office/drawing/2014/main" id="{BFA58B85-EBEF-4BAF-3780-8A9B9568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WordArt 3">
            <a:extLst>
              <a:ext uri="{FF2B5EF4-FFF2-40B4-BE49-F238E27FC236}">
                <a16:creationId xmlns:a16="http://schemas.microsoft.com/office/drawing/2014/main" id="{7F973517-6BD6-F75F-3269-F0F3B065A3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495800"/>
            <a:ext cx="3124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92065-16F6-9799-D867-6C3153DF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2F90-F7D5-4882-A8AB-3E1BD1D89A73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253954" name="Picture 2">
            <a:extLst>
              <a:ext uri="{FF2B5EF4-FFF2-40B4-BE49-F238E27FC236}">
                <a16:creationId xmlns:a16="http://schemas.microsoft.com/office/drawing/2014/main" id="{2220CD46-64E6-2384-EEF9-1E4D0E9B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55" name="WordArt 3">
            <a:extLst>
              <a:ext uri="{FF2B5EF4-FFF2-40B4-BE49-F238E27FC236}">
                <a16:creationId xmlns:a16="http://schemas.microsoft.com/office/drawing/2014/main" id="{1774278E-7C80-CF54-7CDE-CA3EDA8FE4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6670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6FDF9-0B20-6A44-1BA2-BF49D6E4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FDB-0944-4563-AD4A-7899ECB90BF0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141314" name="Picture 2">
            <a:extLst>
              <a:ext uri="{FF2B5EF4-FFF2-40B4-BE49-F238E27FC236}">
                <a16:creationId xmlns:a16="http://schemas.microsoft.com/office/drawing/2014/main" id="{80F28B02-E5BB-FFF0-23C3-EABE2692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0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5" name="Picture 3">
            <a:extLst>
              <a:ext uri="{FF2B5EF4-FFF2-40B4-BE49-F238E27FC236}">
                <a16:creationId xmlns:a16="http://schemas.microsoft.com/office/drawing/2014/main" id="{02047FDA-8FF3-6A4F-54BF-67696C62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0"/>
            <a:ext cx="4530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6" name="WordArt 4">
            <a:extLst>
              <a:ext uri="{FF2B5EF4-FFF2-40B4-BE49-F238E27FC236}">
                <a16:creationId xmlns:a16="http://schemas.microsoft.com/office/drawing/2014/main" id="{1A7D3DF8-5989-04AE-3DFE-77EB99C5C7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54864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EC043-DD89-7E1B-C120-6FD294A5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E038-F251-4F2B-B536-DBFDB90AB4F6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E7FC75-A823-5937-54D9-C2893F62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WordArt 3">
            <a:extLst>
              <a:ext uri="{FF2B5EF4-FFF2-40B4-BE49-F238E27FC236}">
                <a16:creationId xmlns:a16="http://schemas.microsoft.com/office/drawing/2014/main" id="{5BB06197-7FEF-1241-C230-6C4C97B357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C907A-4EFC-9344-8959-E4CB0127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DADB-B9E2-4D9C-817B-EBF32667D25B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252930" name="Picture 2">
            <a:extLst>
              <a:ext uri="{FF2B5EF4-FFF2-40B4-BE49-F238E27FC236}">
                <a16:creationId xmlns:a16="http://schemas.microsoft.com/office/drawing/2014/main" id="{2EE1FBCC-BECB-E9AE-0106-ED3D91E2C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1" name="WordArt 3">
            <a:extLst>
              <a:ext uri="{FF2B5EF4-FFF2-40B4-BE49-F238E27FC236}">
                <a16:creationId xmlns:a16="http://schemas.microsoft.com/office/drawing/2014/main" id="{9C63C91C-4EBA-79A4-8399-D60496D8B0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8800" y="914400"/>
            <a:ext cx="2743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AA54-12D0-6C00-CDC8-9836E6F7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Animate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67FC4-2324-1E56-7C67-2C082A838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</a:rPr>
              <a:t>Click on “Slide Show”</a:t>
            </a:r>
          </a:p>
          <a:p>
            <a:pPr marL="0" indent="0" algn="ctr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FF00"/>
                </a:solidFill>
              </a:rPr>
              <a:t>Click “From Beginning”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714B-2A59-F83F-2195-3F769735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1F50-9E3D-4B43-91A7-274E02BFCE1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898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6AB72-33FE-F93D-A0D3-574E194E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9BF3-2048-447F-9BB4-9F2946AEAB67}" type="slidenum">
              <a:rPr lang="en-US" altLang="en-US"/>
              <a:pPr/>
              <a:t>30</a:t>
            </a:fld>
            <a:endParaRPr lang="en-US" altLang="en-US"/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28184C05-30E6-3848-A4D0-E203F540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WordArt 3">
            <a:extLst>
              <a:ext uri="{FF2B5EF4-FFF2-40B4-BE49-F238E27FC236}">
                <a16:creationId xmlns:a16="http://schemas.microsoft.com/office/drawing/2014/main" id="{C671A94B-73C9-CF89-5947-D304DB6AD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4648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6A43E-2854-CD91-7419-F2608BE7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DD0-B215-428B-94BA-41A6DC2ECBF7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D85AD9B-0650-B699-65F0-98389406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WordArt 3">
            <a:extLst>
              <a:ext uri="{FF2B5EF4-FFF2-40B4-BE49-F238E27FC236}">
                <a16:creationId xmlns:a16="http://schemas.microsoft.com/office/drawing/2014/main" id="{5EDD47BC-820D-AABA-71C8-778C4B8CCD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Box Elder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D6F66-350D-3AC9-A316-A13462C3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B05E-1FC5-41D1-A579-EC1976E06468}" type="slidenum">
              <a:rPr lang="en-US" altLang="en-US"/>
              <a:pPr/>
              <a:t>32</a:t>
            </a:fld>
            <a:endParaRPr lang="en-US" altLang="en-US"/>
          </a:p>
        </p:txBody>
      </p:sp>
      <p:pic>
        <p:nvPicPr>
          <p:cNvPr id="86018" name="Picture 2">
            <a:extLst>
              <a:ext uri="{FF2B5EF4-FFF2-40B4-BE49-F238E27FC236}">
                <a16:creationId xmlns:a16="http://schemas.microsoft.com/office/drawing/2014/main" id="{A1B46CB6-CC3C-A8FC-97C6-6973DABE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WordArt 3">
            <a:extLst>
              <a:ext uri="{FF2B5EF4-FFF2-40B4-BE49-F238E27FC236}">
                <a16:creationId xmlns:a16="http://schemas.microsoft.com/office/drawing/2014/main" id="{A3D5C49E-68B0-29AD-2981-9EEFF244D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990600"/>
            <a:ext cx="25431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Musclewood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(blue beech)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BBB23-E684-0D22-5683-11EEF782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FFA6-9F03-43AC-8B4C-22C9A1D45211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E594D94-5DCD-AA8E-8696-4ACD5BC11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WordArt 3">
            <a:extLst>
              <a:ext uri="{FF2B5EF4-FFF2-40B4-BE49-F238E27FC236}">
                <a16:creationId xmlns:a16="http://schemas.microsoft.com/office/drawing/2014/main" id="{BD33206C-2887-3E8E-4726-0390A7D2E3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B9B5-A6DB-7750-C3F2-A64B988B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9A73-7A25-4E7C-99F3-6AE51AB763B8}" type="slidenum">
              <a:rPr lang="en-US" altLang="en-US"/>
              <a:pPr/>
              <a:t>34</a:t>
            </a:fld>
            <a:endParaRPr lang="en-US" alt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F69E0030-8A44-0663-F854-5A0D19244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WordArt 3">
            <a:extLst>
              <a:ext uri="{FF2B5EF4-FFF2-40B4-BE49-F238E27FC236}">
                <a16:creationId xmlns:a16="http://schemas.microsoft.com/office/drawing/2014/main" id="{65B6343D-4895-7EAB-4717-7A521EB679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480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B30CC-481B-448D-269C-085F8144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C990-1562-4707-AAD9-8139A0A12F99}" type="slidenum">
              <a:rPr lang="en-US" altLang="en-US"/>
              <a:pPr/>
              <a:t>35</a:t>
            </a:fld>
            <a:endParaRPr lang="en-US" alt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0B22A6A9-8F01-7C62-5200-4AF43681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WordArt 3">
            <a:extLst>
              <a:ext uri="{FF2B5EF4-FFF2-40B4-BE49-F238E27FC236}">
                <a16:creationId xmlns:a16="http://schemas.microsoft.com/office/drawing/2014/main" id="{54CB30CB-5C51-EC26-78C0-035EF74C26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22860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Chestnut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A6707-A183-9651-9641-96FC0558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D43C-B468-43D2-9709-0CEC64825110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DA8E1B25-CABD-4B7E-42DA-307279CE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WordArt 3">
            <a:extLst>
              <a:ext uri="{FF2B5EF4-FFF2-40B4-BE49-F238E27FC236}">
                <a16:creationId xmlns:a16="http://schemas.microsoft.com/office/drawing/2014/main" id="{17061929-3964-19EF-2569-C5F1EF347C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4114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FB2EC-A24B-6EEC-F266-C50A1741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91A74-5595-4212-AC97-C38951C4F578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A5632FF1-2687-5B75-2FDD-B5ECC064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WordArt 3">
            <a:extLst>
              <a:ext uri="{FF2B5EF4-FFF2-40B4-BE49-F238E27FC236}">
                <a16:creationId xmlns:a16="http://schemas.microsoft.com/office/drawing/2014/main" id="{56591298-59CA-4723-ED50-FB32BDE9F7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1752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76773-7C7A-D855-E1FC-7B7E05BF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DAEB-D3B5-4C5D-9489-1113DCEE983F}" type="slidenum">
              <a:rPr lang="en-US" altLang="en-US"/>
              <a:pPr/>
              <a:t>38</a:t>
            </a:fld>
            <a:endParaRPr lang="en-US" altLang="en-US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FF61C172-A439-BF59-93DE-6ABED17E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WordArt 3">
            <a:extLst>
              <a:ext uri="{FF2B5EF4-FFF2-40B4-BE49-F238E27FC236}">
                <a16:creationId xmlns:a16="http://schemas.microsoft.com/office/drawing/2014/main" id="{0C13D1AA-57DA-38F2-19F2-99F70CE651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5029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Sycamore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D6756-AE3B-6449-2BBA-D7894999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D25-7788-4683-B336-452EEFF0ECA6}" type="slidenum">
              <a:rPr lang="en-US" altLang="en-US"/>
              <a:pPr/>
              <a:t>39</a:t>
            </a:fld>
            <a:endParaRPr lang="en-US" altLang="en-US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F20B9F00-AFB9-07C4-A690-D40715C9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WordArt 3">
            <a:extLst>
              <a:ext uri="{FF2B5EF4-FFF2-40B4-BE49-F238E27FC236}">
                <a16:creationId xmlns:a16="http://schemas.microsoft.com/office/drawing/2014/main" id="{F939BAD8-9B42-61EF-D57D-3E931A0A0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40136-11F8-9B87-8603-63F5C4D3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8DB-F375-4076-B28A-82B4E171FFC3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90114" name="Picture 2">
            <a:extLst>
              <a:ext uri="{FF2B5EF4-FFF2-40B4-BE49-F238E27FC236}">
                <a16:creationId xmlns:a16="http://schemas.microsoft.com/office/drawing/2014/main" id="{048DCE59-EFFA-CFA2-CF5A-71C77D1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WordArt 3">
            <a:extLst>
              <a:ext uri="{FF2B5EF4-FFF2-40B4-BE49-F238E27FC236}">
                <a16:creationId xmlns:a16="http://schemas.microsoft.com/office/drawing/2014/main" id="{224867CE-88D3-0018-B565-041036052E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4342-90AA-4BE3-78D0-7886F922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8D60-F85B-4642-BA52-BD0556700FDC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22457A46-67A0-23CF-4000-F6D45B0B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WordArt 3">
            <a:extLst>
              <a:ext uri="{FF2B5EF4-FFF2-40B4-BE49-F238E27FC236}">
                <a16:creationId xmlns:a16="http://schemas.microsoft.com/office/drawing/2014/main" id="{A841FC52-F9B4-DFC5-0119-686E1739E1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9FDCF-89E0-E36A-D1F2-3EE99486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ED78-13DA-45A9-9F08-AB63B3B7D6E3}" type="slidenum">
              <a:rPr lang="en-US" altLang="en-US"/>
              <a:pPr/>
              <a:t>41</a:t>
            </a:fld>
            <a:endParaRPr lang="en-US" altLang="en-US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32CC939D-A185-2732-CFE7-F55B4D2F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WordArt 3">
            <a:extLst>
              <a:ext uri="{FF2B5EF4-FFF2-40B4-BE49-F238E27FC236}">
                <a16:creationId xmlns:a16="http://schemas.microsoft.com/office/drawing/2014/main" id="{F76E6F2B-42C7-86AE-1958-6B385A955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48400" y="3962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31764-D14A-2D4A-5BE4-98BC8D4B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026A-BC65-4363-972C-DF3D93E9D366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D88FEE31-DA7F-A847-182A-43742118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WordArt 3">
            <a:extLst>
              <a:ext uri="{FF2B5EF4-FFF2-40B4-BE49-F238E27FC236}">
                <a16:creationId xmlns:a16="http://schemas.microsoft.com/office/drawing/2014/main" id="{10DC2247-45B1-B136-4377-4BA6265A3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B08C8-A114-515E-3D3C-B20A8A57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2E61-3E84-4B00-B5F1-18A163DB5931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80DBE503-7864-6003-1740-CE8FE8FB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WordArt 3">
            <a:extLst>
              <a:ext uri="{FF2B5EF4-FFF2-40B4-BE49-F238E27FC236}">
                <a16:creationId xmlns:a16="http://schemas.microsoft.com/office/drawing/2014/main" id="{19725006-9F6F-1B8D-890C-A598ABF4F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74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E5B52-4A82-1DEC-A978-C6610715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31A9-50B0-46A6-9ECF-B673B4505E75}" type="slidenum">
              <a:rPr lang="en-US" altLang="en-US"/>
              <a:pPr/>
              <a:t>44</a:t>
            </a:fld>
            <a:endParaRPr lang="en-US" altLang="en-US"/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39DFFD48-1678-AC65-F86E-B7278124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WordArt 3">
            <a:extLst>
              <a:ext uri="{FF2B5EF4-FFF2-40B4-BE49-F238E27FC236}">
                <a16:creationId xmlns:a16="http://schemas.microsoft.com/office/drawing/2014/main" id="{5E0D2FA9-0BBB-5123-B075-5B80F55700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4419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Dogwood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D5CF-5088-218B-C9DB-FE9CB7B5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6242-4F84-4CAA-BAA6-D088FCA7C0CC}" type="slidenum">
              <a:rPr lang="en-US" altLang="en-US"/>
              <a:pPr/>
              <a:t>45</a:t>
            </a:fld>
            <a:endParaRPr lang="en-US" altLang="en-US"/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5E923AD8-B885-0792-EA52-4B3C0B5D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WordArt 3">
            <a:extLst>
              <a:ext uri="{FF2B5EF4-FFF2-40B4-BE49-F238E27FC236}">
                <a16:creationId xmlns:a16="http://schemas.microsoft.com/office/drawing/2014/main" id="{1CBCB331-7BD1-8759-FE84-D9FDC413A8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Spruce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F84AB-102A-7D36-8437-A1B40C7B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024F-3ECB-4E9B-9678-EFE4CF0C0DBD}" type="slidenum">
              <a:rPr lang="en-US" altLang="en-US"/>
              <a:pPr/>
              <a:t>46</a:t>
            </a:fld>
            <a:endParaRPr lang="en-US" altLang="en-US"/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BF2B6E9B-0023-E63B-03DD-4ACEA026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WordArt 3">
            <a:extLst>
              <a:ext uri="{FF2B5EF4-FFF2-40B4-BE49-F238E27FC236}">
                <a16:creationId xmlns:a16="http://schemas.microsoft.com/office/drawing/2014/main" id="{7B5AB8DD-3E0C-28AB-F9F0-AD77EF28C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5786E-166A-8A16-053F-DE126774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40BC-B966-4F2B-B40D-EB1B81B48E1F}" type="slidenum">
              <a:rPr lang="en-US" altLang="en-US"/>
              <a:pPr/>
              <a:t>47</a:t>
            </a:fld>
            <a:endParaRPr lang="en-US" altLang="en-US"/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EF5D278B-3A74-2BAA-AC74-92916E27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WordArt 3">
            <a:extLst>
              <a:ext uri="{FF2B5EF4-FFF2-40B4-BE49-F238E27FC236}">
                <a16:creationId xmlns:a16="http://schemas.microsoft.com/office/drawing/2014/main" id="{18860D25-A9F5-C4FE-02A0-A659EDDC64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49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664B0-3F7A-2242-BE18-43A48EA9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B04-0494-410B-B2A5-6ED79C607A45}" type="slidenum">
              <a:rPr lang="en-US" altLang="en-US"/>
              <a:pPr/>
              <a:t>48</a:t>
            </a:fld>
            <a:endParaRPr lang="en-US" altLang="en-US"/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2E961AC9-174D-532A-735F-342B602A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WordArt 3">
            <a:extLst>
              <a:ext uri="{FF2B5EF4-FFF2-40B4-BE49-F238E27FC236}">
                <a16:creationId xmlns:a16="http://schemas.microsoft.com/office/drawing/2014/main" id="{FC8E96BD-1385-4B20-9A5B-8A8D4DBE3D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457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6FC01-B5A7-76B9-A592-C71A8F8D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8B25-996D-4332-928A-93363E4315D1}" type="slidenum">
              <a:rPr lang="en-US" altLang="en-US"/>
              <a:pPr/>
              <a:t>49</a:t>
            </a:fld>
            <a:endParaRPr lang="en-US" altLang="en-US"/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77AF6676-0F0E-8D1F-4896-E13D419D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WordArt 3">
            <a:extLst>
              <a:ext uri="{FF2B5EF4-FFF2-40B4-BE49-F238E27FC236}">
                <a16:creationId xmlns:a16="http://schemas.microsoft.com/office/drawing/2014/main" id="{29F9F797-97C7-8B92-13F7-96EAA4C673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495800"/>
            <a:ext cx="3124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26F71-52E0-E0CD-2724-38019191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BC03-52D3-480A-80F6-992094311C40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703AEE10-0200-D4C9-6AA5-74FEC7EA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WordArt 3">
            <a:extLst>
              <a:ext uri="{FF2B5EF4-FFF2-40B4-BE49-F238E27FC236}">
                <a16:creationId xmlns:a16="http://schemas.microsoft.com/office/drawing/2014/main" id="{B7EA141B-956D-C6D4-6D52-34020A4234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Sassafras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36889-694A-FC57-29B3-5314A018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E01E-4852-4989-B1CC-D9656055E657}" type="slidenum">
              <a:rPr lang="en-US" altLang="en-US"/>
              <a:pPr/>
              <a:t>50</a:t>
            </a:fld>
            <a:endParaRPr lang="en-US" altLang="en-US"/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1163E00D-B35D-A154-187E-169F9BA5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WordArt 3">
            <a:extLst>
              <a:ext uri="{FF2B5EF4-FFF2-40B4-BE49-F238E27FC236}">
                <a16:creationId xmlns:a16="http://schemas.microsoft.com/office/drawing/2014/main" id="{97337F8A-E4FC-F90F-C122-5471E0A615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49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034C4-18EA-0AA1-1D18-EC688ABD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DD51-A01F-400D-942A-7EA323AF751F}" type="slidenum">
              <a:rPr lang="en-US" altLang="en-US"/>
              <a:pPr/>
              <a:t>51</a:t>
            </a:fld>
            <a:endParaRPr lang="en-US" altLang="en-US"/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1C0B83A2-9387-98FA-BF62-5EDF5C85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WordArt 3">
            <a:extLst>
              <a:ext uri="{FF2B5EF4-FFF2-40B4-BE49-F238E27FC236}">
                <a16:creationId xmlns:a16="http://schemas.microsoft.com/office/drawing/2014/main" id="{375FB0B6-2E9E-C9DF-25F0-B1AD1AF154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49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77525-9B3C-0E2D-56E8-49756529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8433-EAB4-4CA7-8CB2-E288FF7C522A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268290" name="Picture 2">
            <a:extLst>
              <a:ext uri="{FF2B5EF4-FFF2-40B4-BE49-F238E27FC236}">
                <a16:creationId xmlns:a16="http://schemas.microsoft.com/office/drawing/2014/main" id="{BFA06131-B637-34B9-414A-D29E42BF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1111"/>
          <a:stretch>
            <a:fillRect/>
          </a:stretch>
        </p:blipFill>
        <p:spPr bwMode="auto">
          <a:xfrm>
            <a:off x="304800" y="0"/>
            <a:ext cx="574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WordArt 3">
            <a:extLst>
              <a:ext uri="{FF2B5EF4-FFF2-40B4-BE49-F238E27FC236}">
                <a16:creationId xmlns:a16="http://schemas.microsoft.com/office/drawing/2014/main" id="{25CE9E2F-B05C-06FA-F046-8AF50B0B4E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3886200"/>
            <a:ext cx="33051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530F7-7C23-124F-9594-C6F3338F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0F572-2003-40F8-9DD1-6C191BC06ED8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287748" name="Picture 4">
            <a:extLst>
              <a:ext uri="{FF2B5EF4-FFF2-40B4-BE49-F238E27FC236}">
                <a16:creationId xmlns:a16="http://schemas.microsoft.com/office/drawing/2014/main" id="{03A7528E-7649-9639-0CBF-17B4820F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47" name="WordArt 3">
            <a:extLst>
              <a:ext uri="{FF2B5EF4-FFF2-40B4-BE49-F238E27FC236}">
                <a16:creationId xmlns:a16="http://schemas.microsoft.com/office/drawing/2014/main" id="{0B93B905-4F08-A503-08BB-4080CED1C0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3886200"/>
            <a:ext cx="33051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Dogwood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CE45B-C180-BAFE-2761-FE064AB8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B781-4391-4A37-ABF8-ED058179492F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288772" name="Picture 4">
            <a:extLst>
              <a:ext uri="{FF2B5EF4-FFF2-40B4-BE49-F238E27FC236}">
                <a16:creationId xmlns:a16="http://schemas.microsoft.com/office/drawing/2014/main" id="{3B9E0478-395C-48E9-E674-30FD3714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1" name="WordArt 3">
            <a:extLst>
              <a:ext uri="{FF2B5EF4-FFF2-40B4-BE49-F238E27FC236}">
                <a16:creationId xmlns:a16="http://schemas.microsoft.com/office/drawing/2014/main" id="{32E47697-D4B0-2E02-A461-541BA7E87C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4267200"/>
            <a:ext cx="33051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hemlock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B87CA-B946-DC59-2812-FF0824D7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C930-51FF-4080-9DDB-412644BC8F82}" type="slidenum">
              <a:rPr lang="en-US" altLang="en-US"/>
              <a:pPr/>
              <a:t>55</a:t>
            </a:fld>
            <a:endParaRPr lang="en-US" altLang="en-US"/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82AEA983-77FD-71E5-E15B-A8FAA2A9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30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5" name="WordArt 3">
            <a:extLst>
              <a:ext uri="{FF2B5EF4-FFF2-40B4-BE49-F238E27FC236}">
                <a16:creationId xmlns:a16="http://schemas.microsoft.com/office/drawing/2014/main" id="{68ACAF86-B1C3-BDEF-C9AC-F1B8C4A25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9FA98-7275-5DCD-333A-BBC2A103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5C20-914C-406A-B9FB-E433B4589857}" type="slidenum">
              <a:rPr lang="en-US" altLang="en-US"/>
              <a:pPr/>
              <a:t>56</a:t>
            </a:fld>
            <a:endParaRPr lang="en-US" altLang="en-US"/>
          </a:p>
        </p:txBody>
      </p:sp>
      <p:pic>
        <p:nvPicPr>
          <p:cNvPr id="270338" name="Picture 2">
            <a:extLst>
              <a:ext uri="{FF2B5EF4-FFF2-40B4-BE49-F238E27FC236}">
                <a16:creationId xmlns:a16="http://schemas.microsoft.com/office/drawing/2014/main" id="{74C36E0C-0C0F-A27A-6B2F-FFC64862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9" name="WordArt 3">
            <a:extLst>
              <a:ext uri="{FF2B5EF4-FFF2-40B4-BE49-F238E27FC236}">
                <a16:creationId xmlns:a16="http://schemas.microsoft.com/office/drawing/2014/main" id="{BBA4092C-329B-0811-1933-2CB9B2F45F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08ACD-07EE-EA32-C827-1A907577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A4F4-AFD2-41CB-9E47-6370F9F10D08}" type="slidenum">
              <a:rPr lang="en-US" altLang="en-US"/>
              <a:pPr/>
              <a:t>57</a:t>
            </a:fld>
            <a:endParaRPr lang="en-US" altLang="en-US"/>
          </a:p>
        </p:txBody>
      </p:sp>
      <p:pic>
        <p:nvPicPr>
          <p:cNvPr id="271362" name="Picture 2">
            <a:extLst>
              <a:ext uri="{FF2B5EF4-FFF2-40B4-BE49-F238E27FC236}">
                <a16:creationId xmlns:a16="http://schemas.microsoft.com/office/drawing/2014/main" id="{520EE91B-7DB4-10EE-5401-1E6239A0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3" name="WordArt 3">
            <a:extLst>
              <a:ext uri="{FF2B5EF4-FFF2-40B4-BE49-F238E27FC236}">
                <a16:creationId xmlns:a16="http://schemas.microsoft.com/office/drawing/2014/main" id="{FC532ABD-898B-461A-859C-9F66929DE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449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B6125-625C-B073-E31D-4DBB1186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50395-D902-4ADE-8BE6-C7780A5EB737}" type="slidenum">
              <a:rPr lang="en-US" altLang="en-US"/>
              <a:pPr/>
              <a:t>58</a:t>
            </a:fld>
            <a:endParaRPr lang="en-US" altLang="en-US"/>
          </a:p>
        </p:txBody>
      </p:sp>
      <p:pic>
        <p:nvPicPr>
          <p:cNvPr id="272386" name="Picture 2">
            <a:extLst>
              <a:ext uri="{FF2B5EF4-FFF2-40B4-BE49-F238E27FC236}">
                <a16:creationId xmlns:a16="http://schemas.microsoft.com/office/drawing/2014/main" id="{1AA0DF15-158B-2081-7FB7-6857483B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87" name="WordArt 3">
            <a:extLst>
              <a:ext uri="{FF2B5EF4-FFF2-40B4-BE49-F238E27FC236}">
                <a16:creationId xmlns:a16="http://schemas.microsoft.com/office/drawing/2014/main" id="{143276EF-1CDE-66AA-78D9-AD203C2EDD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BA6D4-F1DC-C914-2394-9D0519B1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4397-FC1F-4B54-B5B2-8EF0C58B268B}" type="slidenum">
              <a:rPr lang="en-US" altLang="en-US"/>
              <a:pPr/>
              <a:t>59</a:t>
            </a:fld>
            <a:endParaRPr lang="en-US" altLang="en-US"/>
          </a:p>
        </p:txBody>
      </p:sp>
      <p:pic>
        <p:nvPicPr>
          <p:cNvPr id="273410" name="Picture 2">
            <a:extLst>
              <a:ext uri="{FF2B5EF4-FFF2-40B4-BE49-F238E27FC236}">
                <a16:creationId xmlns:a16="http://schemas.microsoft.com/office/drawing/2014/main" id="{0D43B7D6-5393-B4BA-7F5C-AAC1F598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WordArt 3">
            <a:extLst>
              <a:ext uri="{FF2B5EF4-FFF2-40B4-BE49-F238E27FC236}">
                <a16:creationId xmlns:a16="http://schemas.microsoft.com/office/drawing/2014/main" id="{C050648A-7485-86FE-DE66-79430B8759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50292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Bitternut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9BE9C-2398-405A-9934-84CA2FC3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A24C-0C7A-4A32-9011-BB63C8FD1808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279554" name="Picture 2">
            <a:extLst>
              <a:ext uri="{FF2B5EF4-FFF2-40B4-BE49-F238E27FC236}">
                <a16:creationId xmlns:a16="http://schemas.microsoft.com/office/drawing/2014/main" id="{4F7C1364-6C51-9984-76CA-5C7264E9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5" name="WordArt 3">
            <a:extLst>
              <a:ext uri="{FF2B5EF4-FFF2-40B4-BE49-F238E27FC236}">
                <a16:creationId xmlns:a16="http://schemas.microsoft.com/office/drawing/2014/main" id="{CAFF08B7-BFF9-E69C-3C57-4B7FD00189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3657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25A78-675D-120C-DA26-FCD50DAD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9753-82D4-4730-920D-177B52626328}" type="slidenum">
              <a:rPr lang="en-US" altLang="en-US"/>
              <a:pPr/>
              <a:t>60</a:t>
            </a:fld>
            <a:endParaRPr lang="en-US" altLang="en-US"/>
          </a:p>
        </p:txBody>
      </p:sp>
      <p:pic>
        <p:nvPicPr>
          <p:cNvPr id="274434" name="Picture 2">
            <a:extLst>
              <a:ext uri="{FF2B5EF4-FFF2-40B4-BE49-F238E27FC236}">
                <a16:creationId xmlns:a16="http://schemas.microsoft.com/office/drawing/2014/main" id="{3D631DFE-4AC5-4536-A8AD-F7B1FB87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435" name="WordArt 3">
            <a:extLst>
              <a:ext uri="{FF2B5EF4-FFF2-40B4-BE49-F238E27FC236}">
                <a16:creationId xmlns:a16="http://schemas.microsoft.com/office/drawing/2014/main" id="{A1D213F3-8370-CDAD-2EE0-9C94A89319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50292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DDF36-18D2-C13C-B798-3ECDE8B5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8138-4950-460B-81B8-258C2477D166}" type="slidenum">
              <a:rPr lang="en-US" altLang="en-US"/>
              <a:pPr/>
              <a:t>61</a:t>
            </a:fld>
            <a:endParaRPr lang="en-US" altLang="en-US"/>
          </a:p>
        </p:txBody>
      </p:sp>
      <p:pic>
        <p:nvPicPr>
          <p:cNvPr id="275458" name="Picture 2">
            <a:extLst>
              <a:ext uri="{FF2B5EF4-FFF2-40B4-BE49-F238E27FC236}">
                <a16:creationId xmlns:a16="http://schemas.microsoft.com/office/drawing/2014/main" id="{6D3C2D98-39F7-5F8F-4D5A-2F63889F9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9" name="WordArt 3">
            <a:extLst>
              <a:ext uri="{FF2B5EF4-FFF2-40B4-BE49-F238E27FC236}">
                <a16:creationId xmlns:a16="http://schemas.microsoft.com/office/drawing/2014/main" id="{688EEDD3-E137-6E23-7B9F-DF459BAEC5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9703F-7C9F-B225-4CB2-6A6C0BE8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EBC-8A90-412D-AF41-987F5309E5B5}" type="slidenum">
              <a:rPr lang="en-US" altLang="en-US"/>
              <a:pPr/>
              <a:t>62</a:t>
            </a:fld>
            <a:endParaRPr lang="en-US" altLang="en-US"/>
          </a:p>
        </p:txBody>
      </p:sp>
      <p:pic>
        <p:nvPicPr>
          <p:cNvPr id="276482" name="Picture 2">
            <a:extLst>
              <a:ext uri="{FF2B5EF4-FFF2-40B4-BE49-F238E27FC236}">
                <a16:creationId xmlns:a16="http://schemas.microsoft.com/office/drawing/2014/main" id="{CDF40C4C-34C3-30FD-5875-902F436B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83" name="WordArt 3">
            <a:extLst>
              <a:ext uri="{FF2B5EF4-FFF2-40B4-BE49-F238E27FC236}">
                <a16:creationId xmlns:a16="http://schemas.microsoft.com/office/drawing/2014/main" id="{697316C2-17D0-B27F-2B04-A731C7CC5B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Spruce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7E570-AF36-9586-0C3D-442AC2CD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39CF-7DEC-4BC6-A9DB-124459CA746C}" type="slidenum">
              <a:rPr lang="en-US" altLang="en-US"/>
              <a:pPr/>
              <a:t>63</a:t>
            </a:fld>
            <a:endParaRPr lang="en-US" altLang="en-US"/>
          </a:p>
        </p:txBody>
      </p:sp>
      <p:pic>
        <p:nvPicPr>
          <p:cNvPr id="277506" name="Picture 2">
            <a:extLst>
              <a:ext uri="{FF2B5EF4-FFF2-40B4-BE49-F238E27FC236}">
                <a16:creationId xmlns:a16="http://schemas.microsoft.com/office/drawing/2014/main" id="{BEE32651-FD39-E02E-F135-378C38F1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7" name="WordArt 3">
            <a:extLst>
              <a:ext uri="{FF2B5EF4-FFF2-40B4-BE49-F238E27FC236}">
                <a16:creationId xmlns:a16="http://schemas.microsoft.com/office/drawing/2014/main" id="{B9A38117-DFB6-5B6E-8432-DFBD3FBE57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Spruce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FEB1A-E6B9-4B55-8770-72CBA06E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B0B4-2EF9-40AA-A652-F07F0816CCB7}" type="slidenum">
              <a:rPr lang="en-US" altLang="en-US"/>
              <a:pPr/>
              <a:t>64</a:t>
            </a:fld>
            <a:endParaRPr lang="en-US" altLang="en-US"/>
          </a:p>
        </p:txBody>
      </p:sp>
      <p:pic>
        <p:nvPicPr>
          <p:cNvPr id="278530" name="Picture 2">
            <a:extLst>
              <a:ext uri="{FF2B5EF4-FFF2-40B4-BE49-F238E27FC236}">
                <a16:creationId xmlns:a16="http://schemas.microsoft.com/office/drawing/2014/main" id="{E766F99D-1375-4338-93C8-7718C220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1" name="WordArt 3">
            <a:extLst>
              <a:ext uri="{FF2B5EF4-FFF2-40B4-BE49-F238E27FC236}">
                <a16:creationId xmlns:a16="http://schemas.microsoft.com/office/drawing/2014/main" id="{E2A1B799-7757-CCC8-AC10-217B68FD35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86E70-A2B9-264B-7075-DB09C762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A5A-CEEB-4480-8E02-FB8E8510322C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280578" name="Picture 2">
            <a:extLst>
              <a:ext uri="{FF2B5EF4-FFF2-40B4-BE49-F238E27FC236}">
                <a16:creationId xmlns:a16="http://schemas.microsoft.com/office/drawing/2014/main" id="{C15B5816-CF7B-4E85-F4DF-A44A4F11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79" name="WordArt 3">
            <a:extLst>
              <a:ext uri="{FF2B5EF4-FFF2-40B4-BE49-F238E27FC236}">
                <a16:creationId xmlns:a16="http://schemas.microsoft.com/office/drawing/2014/main" id="{BA108E52-8C60-E2D4-9FB9-14D04552F7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A741C-DFF0-D5E3-4FC1-34DCFC0C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E257-EDB0-4B19-9344-76F480FA2886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281602" name="Picture 2">
            <a:extLst>
              <a:ext uri="{FF2B5EF4-FFF2-40B4-BE49-F238E27FC236}">
                <a16:creationId xmlns:a16="http://schemas.microsoft.com/office/drawing/2014/main" id="{9EDA0F9D-C777-B088-CDDD-9CB34768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3" name="WordArt 3">
            <a:extLst>
              <a:ext uri="{FF2B5EF4-FFF2-40B4-BE49-F238E27FC236}">
                <a16:creationId xmlns:a16="http://schemas.microsoft.com/office/drawing/2014/main" id="{86241BAE-F45A-BF71-C337-CF937AE777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E3AF9-B480-3564-7F4F-8F07FC71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CCE4-4344-4BAB-ADCD-C9254A886B95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282626" name="Picture 2">
            <a:extLst>
              <a:ext uri="{FF2B5EF4-FFF2-40B4-BE49-F238E27FC236}">
                <a16:creationId xmlns:a16="http://schemas.microsoft.com/office/drawing/2014/main" id="{EC879EF2-5528-5115-163C-12848939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7" name="WordArt 3">
            <a:extLst>
              <a:ext uri="{FF2B5EF4-FFF2-40B4-BE49-F238E27FC236}">
                <a16:creationId xmlns:a16="http://schemas.microsoft.com/office/drawing/2014/main" id="{11B7A98A-A369-24BB-CC02-509DFCB86E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Spruce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174</Words>
  <Application>Microsoft Office PowerPoint</Application>
  <PresentationFormat>On-screen Show (4:3)</PresentationFormat>
  <Paragraphs>133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Arial Black</vt:lpstr>
      <vt:lpstr>Impact</vt:lpstr>
      <vt:lpstr>Times New Roman</vt:lpstr>
      <vt:lpstr>Default Design</vt:lpstr>
      <vt:lpstr>PowerPoint Presentation</vt:lpstr>
      <vt:lpstr>PowerPoint Presentation</vt:lpstr>
      <vt:lpstr>Animate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Clarenceville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Science Department</dc:creator>
  <cp:lastModifiedBy>Craig Riesen</cp:lastModifiedBy>
  <cp:revision>22</cp:revision>
  <dcterms:created xsi:type="dcterms:W3CDTF">2002-09-26T18:32:12Z</dcterms:created>
  <dcterms:modified xsi:type="dcterms:W3CDTF">2023-08-19T20:15:55Z</dcterms:modified>
</cp:coreProperties>
</file>