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4.xml" ContentType="application/vnd.openxmlformats-officedocument.themeOverride+xml"/>
  <Override PartName="/ppt/notesSlides/notesSlide27.xml" ContentType="application/vnd.openxmlformats-officedocument.presentationml.notesSlide+xml"/>
  <Override PartName="/ppt/theme/themeOverride5.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6.xml" ContentType="application/vnd.openxmlformats-officedocument.themeOverride+xml"/>
  <Override PartName="/ppt/notesSlides/notesSlide30.xml" ContentType="application/vnd.openxmlformats-officedocument.presentationml.notesSlide+xml"/>
  <Override PartName="/ppt/theme/themeOverride7.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8.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9.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383" r:id="rId2"/>
    <p:sldId id="322" r:id="rId3"/>
    <p:sldId id="444" r:id="rId4"/>
    <p:sldId id="323" r:id="rId5"/>
    <p:sldId id="325" r:id="rId6"/>
    <p:sldId id="390" r:id="rId7"/>
    <p:sldId id="460" r:id="rId8"/>
    <p:sldId id="330" r:id="rId9"/>
    <p:sldId id="335" r:id="rId10"/>
    <p:sldId id="336" r:id="rId11"/>
    <p:sldId id="434" r:id="rId12"/>
    <p:sldId id="338" r:id="rId13"/>
    <p:sldId id="339" r:id="rId14"/>
    <p:sldId id="429" r:id="rId15"/>
    <p:sldId id="430" r:id="rId16"/>
    <p:sldId id="340" r:id="rId17"/>
    <p:sldId id="413" r:id="rId18"/>
    <p:sldId id="414" r:id="rId19"/>
    <p:sldId id="435" r:id="rId20"/>
    <p:sldId id="436" r:id="rId21"/>
    <p:sldId id="346" r:id="rId22"/>
    <p:sldId id="391" r:id="rId23"/>
    <p:sldId id="347" r:id="rId24"/>
    <p:sldId id="348" r:id="rId25"/>
    <p:sldId id="437" r:id="rId26"/>
    <p:sldId id="285" r:id="rId27"/>
    <p:sldId id="474" r:id="rId28"/>
    <p:sldId id="404" r:id="rId29"/>
    <p:sldId id="405" r:id="rId30"/>
    <p:sldId id="475" r:id="rId31"/>
    <p:sldId id="406" r:id="rId32"/>
    <p:sldId id="408" r:id="rId33"/>
    <p:sldId id="482" r:id="rId34"/>
    <p:sldId id="354" r:id="rId35"/>
    <p:sldId id="479" r:id="rId36"/>
    <p:sldId id="401" r:id="rId37"/>
    <p:sldId id="355" r:id="rId38"/>
    <p:sldId id="356" r:id="rId39"/>
    <p:sldId id="357" r:id="rId40"/>
    <p:sldId id="358" r:id="rId41"/>
    <p:sldId id="359"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423" r:id="rId56"/>
    <p:sldId id="424" r:id="rId57"/>
    <p:sldId id="438" r:id="rId58"/>
    <p:sldId id="439" r:id="rId59"/>
    <p:sldId id="440" r:id="rId60"/>
    <p:sldId id="428" r:id="rId61"/>
    <p:sldId id="427" r:id="rId62"/>
    <p:sldId id="418" r:id="rId63"/>
    <p:sldId id="446" r:id="rId64"/>
    <p:sldId id="472" r:id="rId65"/>
    <p:sldId id="477" r:id="rId66"/>
    <p:sldId id="442" r:id="rId67"/>
    <p:sldId id="469" r:id="rId68"/>
    <p:sldId id="480" r:id="rId69"/>
    <p:sldId id="481" r:id="rId70"/>
    <p:sldId id="471" r:id="rId71"/>
    <p:sldId id="478" r:id="rId72"/>
    <p:sldId id="464" r:id="rId73"/>
    <p:sldId id="470" r:id="rId74"/>
    <p:sldId id="465" r:id="rId75"/>
    <p:sldId id="483" r:id="rId76"/>
    <p:sldId id="466" r:id="rId77"/>
    <p:sldId id="449" r:id="rId78"/>
    <p:sldId id="476" r:id="rId79"/>
    <p:sldId id="412" r:id="rId80"/>
    <p:sldId id="411" r:id="rId81"/>
  </p:sldIdLst>
  <p:sldSz cx="9144000" cy="6858000" type="screen4x3"/>
  <p:notesSz cx="6858000" cy="928052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CC"/>
    <a:srgbClr val="FFFF00"/>
    <a:srgbClr val="5F5F5F"/>
    <a:srgbClr val="FFFFFF"/>
    <a:srgbClr val="3399FF"/>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3" autoAdjust="0"/>
  </p:normalViewPr>
  <p:slideViewPr>
    <p:cSldViewPr>
      <p:cViewPr varScale="1">
        <p:scale>
          <a:sx n="78" d="100"/>
          <a:sy n="78" d="100"/>
        </p:scale>
        <p:origin x="1522"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1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3F1F9195-8225-3B96-82B8-C77E72935819}"/>
              </a:ext>
            </a:extLst>
          </p:cNvPr>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8483" name="Rectangle 3">
            <a:extLst>
              <a:ext uri="{FF2B5EF4-FFF2-40B4-BE49-F238E27FC236}">
                <a16:creationId xmlns:a16="http://schemas.microsoft.com/office/drawing/2014/main" id="{50E0936D-8040-0254-7515-CBFB7053FAA3}"/>
              </a:ext>
            </a:extLst>
          </p:cNvPr>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8484" name="Rectangle 4">
            <a:extLst>
              <a:ext uri="{FF2B5EF4-FFF2-40B4-BE49-F238E27FC236}">
                <a16:creationId xmlns:a16="http://schemas.microsoft.com/office/drawing/2014/main" id="{85C3D0B6-0D43-48EA-CC9D-479CCA03AE12}"/>
              </a:ext>
            </a:extLst>
          </p:cNvPr>
          <p:cNvSpPr>
            <a:spLocks noGrp="1" noChangeArrowheads="1"/>
          </p:cNvSpPr>
          <p:nvPr>
            <p:ph type="ftr" sz="quarter" idx="2"/>
          </p:nvPr>
        </p:nvSpPr>
        <p:spPr bwMode="auto">
          <a:xfrm>
            <a:off x="0" y="8816975"/>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8485" name="Rectangle 5">
            <a:extLst>
              <a:ext uri="{FF2B5EF4-FFF2-40B4-BE49-F238E27FC236}">
                <a16:creationId xmlns:a16="http://schemas.microsoft.com/office/drawing/2014/main" id="{8C49B0D0-F379-F862-CA08-429BA738F110}"/>
              </a:ext>
            </a:extLst>
          </p:cNvPr>
          <p:cNvSpPr>
            <a:spLocks noGrp="1" noChangeArrowheads="1"/>
          </p:cNvSpPr>
          <p:nvPr>
            <p:ph type="sldNum" sz="quarter" idx="3"/>
          </p:nvPr>
        </p:nvSpPr>
        <p:spPr bwMode="auto">
          <a:xfrm>
            <a:off x="3886200" y="8816975"/>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8BE256-1D7D-447C-A20B-A94CB2D23BB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2C651E5-02CC-EF19-8755-1D371683AA1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8179" name="Rectangle 3">
            <a:extLst>
              <a:ext uri="{FF2B5EF4-FFF2-40B4-BE49-F238E27FC236}">
                <a16:creationId xmlns:a16="http://schemas.microsoft.com/office/drawing/2014/main" id="{5BC02770-E4F1-0648-6739-9F52C8FDD86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0116" name="Rectangle 4">
            <a:extLst>
              <a:ext uri="{FF2B5EF4-FFF2-40B4-BE49-F238E27FC236}">
                <a16:creationId xmlns:a16="http://schemas.microsoft.com/office/drawing/2014/main" id="{EC511435-DB95-52FD-9440-4B2086506F3D}"/>
              </a:ext>
            </a:extLst>
          </p:cNvPr>
          <p:cNvSpPr>
            <a:spLocks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1" name="Rectangle 5">
            <a:extLst>
              <a:ext uri="{FF2B5EF4-FFF2-40B4-BE49-F238E27FC236}">
                <a16:creationId xmlns:a16="http://schemas.microsoft.com/office/drawing/2014/main" id="{31D53E1B-7166-9A8B-61C5-38094A2B7762}"/>
              </a:ext>
            </a:extLst>
          </p:cNvPr>
          <p:cNvSpPr>
            <a:spLocks noGrp="1" noChangeArrowheads="1"/>
          </p:cNvSpPr>
          <p:nvPr>
            <p:ph type="body" sz="quarter" idx="3"/>
          </p:nvPr>
        </p:nvSpPr>
        <p:spPr bwMode="auto">
          <a:xfrm>
            <a:off x="914400" y="44196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8182" name="Rectangle 6">
            <a:extLst>
              <a:ext uri="{FF2B5EF4-FFF2-40B4-BE49-F238E27FC236}">
                <a16:creationId xmlns:a16="http://schemas.microsoft.com/office/drawing/2014/main" id="{28A96B61-6291-3C7B-146A-4565BF837528}"/>
              </a:ext>
            </a:extLst>
          </p:cNvPr>
          <p:cNvSpPr>
            <a:spLocks noGrp="1" noChangeArrowheads="1"/>
          </p:cNvSpPr>
          <p:nvPr>
            <p:ph type="ftr" sz="quarter" idx="4"/>
          </p:nvPr>
        </p:nvSpPr>
        <p:spPr bwMode="auto">
          <a:xfrm>
            <a:off x="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8183" name="Rectangle 7">
            <a:extLst>
              <a:ext uri="{FF2B5EF4-FFF2-40B4-BE49-F238E27FC236}">
                <a16:creationId xmlns:a16="http://schemas.microsoft.com/office/drawing/2014/main" id="{2F073F4D-6016-13F8-284E-6A07BEFC6A55}"/>
              </a:ext>
            </a:extLst>
          </p:cNvPr>
          <p:cNvSpPr>
            <a:spLocks noGrp="1" noChangeArrowheads="1"/>
          </p:cNvSpPr>
          <p:nvPr>
            <p:ph type="sldNum" sz="quarter" idx="5"/>
          </p:nvPr>
        </p:nvSpPr>
        <p:spPr bwMode="auto">
          <a:xfrm>
            <a:off x="388620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1A9537-FBFC-4185-ACD2-C4A21C2DCC2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C2835F4-4CF7-0E16-9E85-53D7CBBCF5E1}"/>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2C35B0BC-73AC-E5CF-900F-1C86F673E2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a:extLst>
              <a:ext uri="{FF2B5EF4-FFF2-40B4-BE49-F238E27FC236}">
                <a16:creationId xmlns:a16="http://schemas.microsoft.com/office/drawing/2014/main" id="{1CDDE6BE-D308-6446-163C-BD542622B1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00D569-7BA0-4010-912A-13F402AA9565}"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C306E135-1223-3E15-EC42-BC71EE4E35E1}"/>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93A9B84C-CF14-44C4-6CE5-0EBA6A25AF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Slide Number Placeholder 3">
            <a:extLst>
              <a:ext uri="{FF2B5EF4-FFF2-40B4-BE49-F238E27FC236}">
                <a16:creationId xmlns:a16="http://schemas.microsoft.com/office/drawing/2014/main" id="{7FC390EF-EF02-1774-D3BF-8D6C7EDD2F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CA22680-529D-4FE4-BC59-E3979838E28B}"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848AECD-1A27-39D7-76A1-674DD6195677}"/>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833D3E0A-6B16-6F1B-7EB7-040C67F9D3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a:extLst>
              <a:ext uri="{FF2B5EF4-FFF2-40B4-BE49-F238E27FC236}">
                <a16:creationId xmlns:a16="http://schemas.microsoft.com/office/drawing/2014/main" id="{C25F003E-6CA6-0145-8589-D5F10E3459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C3DC9D-370C-40D7-B347-13D496FBE00C}"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37AC4D47-86E2-0E1C-FEA6-3E5E37C9A739}"/>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F0AB9932-A322-3048-1F2C-21B62E25A7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a:extLst>
              <a:ext uri="{FF2B5EF4-FFF2-40B4-BE49-F238E27FC236}">
                <a16:creationId xmlns:a16="http://schemas.microsoft.com/office/drawing/2014/main" id="{3C6688BA-B8CD-C4DD-7755-CEA4F5FE66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9C182F-8AFB-4C3C-8C8A-7FCA7AD8A9D6}"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BA6A0FA-EDAD-8664-B221-BD5D248BBC31}"/>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4C9B36EA-7BA4-57D3-2137-16F5C24913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a:extLst>
              <a:ext uri="{FF2B5EF4-FFF2-40B4-BE49-F238E27FC236}">
                <a16:creationId xmlns:a16="http://schemas.microsoft.com/office/drawing/2014/main" id="{DD5C052E-682C-A712-3A35-F950DA59CD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1FE7DDE-F8B9-4FCD-B839-73732CEABA2D}"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BAA9166-EA59-2F30-1743-9777BC3878EB}"/>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E3D81185-50B1-2D52-8F48-BBCD2EAE7B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a:extLst>
              <a:ext uri="{FF2B5EF4-FFF2-40B4-BE49-F238E27FC236}">
                <a16:creationId xmlns:a16="http://schemas.microsoft.com/office/drawing/2014/main" id="{2376E266-E8F0-AB88-0371-101B13856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6350769-3221-4622-ADF7-03FF79004C7D}"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E37955F5-8BD5-2241-301C-33C82D9293B8}"/>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8B93543D-17B4-E2DC-BDC6-B8F96893EB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a:extLst>
              <a:ext uri="{FF2B5EF4-FFF2-40B4-BE49-F238E27FC236}">
                <a16:creationId xmlns:a16="http://schemas.microsoft.com/office/drawing/2014/main" id="{EE83EBF4-7CAF-8000-202C-25ABA7AED4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33B089-E73B-45FF-8EBA-D06030F1F885}"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CB57DDD3-2B71-B614-727D-3424E0F61A29}"/>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9E51750D-B0E1-78D9-EC5A-F86AB2E5E1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a:extLst>
              <a:ext uri="{FF2B5EF4-FFF2-40B4-BE49-F238E27FC236}">
                <a16:creationId xmlns:a16="http://schemas.microsoft.com/office/drawing/2014/main" id="{0BA81267-FAF8-B9F0-E7ED-3303C3B995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5F41DB-BAB3-4761-B6EA-B567DB81E5BF}"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84E2626-E92D-6C61-9F66-9B5E4905327D}"/>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EE5EC1C6-43EB-AE46-2523-8001610870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a:extLst>
              <a:ext uri="{FF2B5EF4-FFF2-40B4-BE49-F238E27FC236}">
                <a16:creationId xmlns:a16="http://schemas.microsoft.com/office/drawing/2014/main" id="{1B5AD5BE-5FE8-EC76-3328-1386AE8C1C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3903B1-162C-46FF-BDEE-CBEFA2E63ED4}"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6A6D721-1DC5-1754-2CB3-BBD0C491C896}"/>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5BCC66D4-64A1-B682-AB54-A7804B30DC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a:extLst>
              <a:ext uri="{FF2B5EF4-FFF2-40B4-BE49-F238E27FC236}">
                <a16:creationId xmlns:a16="http://schemas.microsoft.com/office/drawing/2014/main" id="{3F148499-1ECC-A75D-16ED-B7C32EAF05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9A8B7BE-87FD-48F9-9E66-8E4F3C1DABED}"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80CF445-7468-8471-EDE2-8D40D627586E}"/>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BB9945BE-680B-DD27-6BEC-EF9A85B702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a:extLst>
              <a:ext uri="{FF2B5EF4-FFF2-40B4-BE49-F238E27FC236}">
                <a16:creationId xmlns:a16="http://schemas.microsoft.com/office/drawing/2014/main" id="{69CC76E5-392C-BAA7-0579-02F6FCC887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6E5F2E4-99C1-430B-87C6-C49B7206B803}"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60F4B257-7D82-62CC-E9E0-7287B5EA4DA7}"/>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F0B76F80-0FFF-5366-CF75-DD6B16C3A4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a:extLst>
              <a:ext uri="{FF2B5EF4-FFF2-40B4-BE49-F238E27FC236}">
                <a16:creationId xmlns:a16="http://schemas.microsoft.com/office/drawing/2014/main" id="{AB3BCB9F-B4AE-8B26-C024-30C013FE0F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554FD87-3843-4EAF-A30A-54FABA43F576}"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4C3CECA0-7690-5831-86B0-13F812827705}"/>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8093C0CA-9A66-CB03-580C-D5E1A403EE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6" name="Slide Number Placeholder 3">
            <a:extLst>
              <a:ext uri="{FF2B5EF4-FFF2-40B4-BE49-F238E27FC236}">
                <a16:creationId xmlns:a16="http://schemas.microsoft.com/office/drawing/2014/main" id="{9F7347AE-0EE8-247C-5B6F-6AA3115E99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E3B703-4609-4FAB-B021-8C036F92EBC1}"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95E788D-14B5-C6D9-0650-F4F4B6D07C59}"/>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8AE9B593-33B2-18AF-C1A1-C0EB885291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2BD5BF9F-349F-2761-4183-FEFD217EB7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B726DA-1E5A-48D9-A8AF-CD3923DC6912}"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6E20658-EC45-6D79-B863-8414BFD68EC6}"/>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FDB087B6-ED08-0996-4991-C6B0549D70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1F48B84D-ADE2-B920-1DA5-0D7F450188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4CC82C-A778-4543-82A1-75F4E9191C91}" type="slidenum">
              <a:rPr lang="en-US" altLang="en-US" sz="1200"/>
              <a:pPr eaLnBrk="1" hangingPunct="1"/>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E45A1BE-9AC3-B21D-3046-6AB123901D97}"/>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E8AECC82-9027-EAC7-30B6-3BA8529723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4692" name="Slide Number Placeholder 3">
            <a:extLst>
              <a:ext uri="{FF2B5EF4-FFF2-40B4-BE49-F238E27FC236}">
                <a16:creationId xmlns:a16="http://schemas.microsoft.com/office/drawing/2014/main" id="{4EBD353A-98A2-49CD-EB1A-C0FDDAA665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8D9468-E765-4C0C-A22A-A1B76300CE85}"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377E00E8-94F5-1C59-C18F-A0C05299F147}"/>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D38740A6-DC40-F29B-9E0D-3E59429513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a:extLst>
              <a:ext uri="{FF2B5EF4-FFF2-40B4-BE49-F238E27FC236}">
                <a16:creationId xmlns:a16="http://schemas.microsoft.com/office/drawing/2014/main" id="{6B29AC12-3FC9-DB13-3B3B-45A35FDCD0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B4E3CB-2FFD-46FD-B373-9C3CF736BD5E}" type="slidenum">
              <a:rPr lang="en-US" altLang="en-US" sz="1200"/>
              <a:pPr eaLnBrk="1" hangingPunct="1"/>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C65F424B-A98C-05BF-9B26-D7676E0D8E0B}"/>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4FDC87A-9A77-7038-6086-64D11ED101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a:extLst>
              <a:ext uri="{FF2B5EF4-FFF2-40B4-BE49-F238E27FC236}">
                <a16:creationId xmlns:a16="http://schemas.microsoft.com/office/drawing/2014/main" id="{BA9CA5AC-C767-ED59-1D7B-7EF159A6A4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4809B5-3B3C-4CD3-AD51-99EDEE73C99B}" type="slidenum">
              <a:rPr lang="en-US" altLang="en-US" sz="1200"/>
              <a:pPr eaLnBrk="1" hangingPunct="1"/>
              <a:t>26</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497CD121-302A-93C2-DB65-F0A501E74089}"/>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CF96CBD7-B679-42BB-D539-AF0EF2262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7764" name="Slide Number Placeholder 3">
            <a:extLst>
              <a:ext uri="{FF2B5EF4-FFF2-40B4-BE49-F238E27FC236}">
                <a16:creationId xmlns:a16="http://schemas.microsoft.com/office/drawing/2014/main" id="{2475703C-BF39-F3F5-DB35-95C7030123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DB124C0-CE50-4EE0-9678-C28567AD40AB}" type="slidenum">
              <a:rPr lang="en-US" altLang="en-US" sz="1200"/>
              <a:pPr eaLnBrk="1" hangingPunct="1"/>
              <a:t>27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82B7F3D6-EA44-6064-DC8D-F7F574078B78}"/>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36F55548-E8D6-2EBF-436C-39152B6A64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a:extLst>
              <a:ext uri="{FF2B5EF4-FFF2-40B4-BE49-F238E27FC236}">
                <a16:creationId xmlns:a16="http://schemas.microsoft.com/office/drawing/2014/main" id="{470DDF1C-2FB4-7C66-12DE-FA1AEC2693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55DA30-1EF8-4A0E-B589-6573F7810D74}" type="slidenum">
              <a:rPr lang="en-US" altLang="en-US" sz="1200"/>
              <a:pPr eaLnBrk="1" hangingPunct="1"/>
              <a:t>28</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76F3BDB3-1143-295D-AAE7-6DC0C24E541D}"/>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C86236AF-B229-9C70-0427-4A39CA31DF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9812" name="Slide Number Placeholder 3">
            <a:extLst>
              <a:ext uri="{FF2B5EF4-FFF2-40B4-BE49-F238E27FC236}">
                <a16:creationId xmlns:a16="http://schemas.microsoft.com/office/drawing/2014/main" id="{8D05BC76-A2C0-74FD-439A-9B0BEB85FA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3560EA0-433C-43C4-891F-DAC3CAD655B9}" type="slidenum">
              <a:rPr lang="en-US" altLang="en-US" sz="1200"/>
              <a:pPr eaLnBrk="1" hangingPunct="1"/>
              <a:t>29</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7A43E1A9-1267-4FB0-15D1-7CEBAC1B7962}"/>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F9DCA5BB-3A94-450D-0FA6-250C09190E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a:extLst>
              <a:ext uri="{FF2B5EF4-FFF2-40B4-BE49-F238E27FC236}">
                <a16:creationId xmlns:a16="http://schemas.microsoft.com/office/drawing/2014/main" id="{CA8F7B1C-A5D6-39FA-937D-58A0B75A39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D8B00A-19DE-4421-BD71-F49A8B063302}" type="slidenum">
              <a:rPr lang="en-US" altLang="en-US" sz="1200"/>
              <a:pPr eaLnBrk="1" hangingPunct="1"/>
              <a:t>30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709CC205-A6AB-A204-6AEC-8F7CEB5FE845}"/>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DD5CEB90-E628-1FE5-DB4C-8C3414C718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a:extLst>
              <a:ext uri="{FF2B5EF4-FFF2-40B4-BE49-F238E27FC236}">
                <a16:creationId xmlns:a16="http://schemas.microsoft.com/office/drawing/2014/main" id="{AF25127C-CE85-5235-F29C-E2E87B5793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353429-DDF7-4A40-AEF0-D3C63E1D6220}" type="slidenum">
              <a:rPr lang="en-US" altLang="en-US" sz="1200"/>
              <a:pPr eaLnBrk="1" hangingPunct="1"/>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9EEACB7A-63B5-AA44-F1F3-8F86BE42E64A}"/>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EB59D4C0-72D4-6D8B-7A2B-A02FC1A1DF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1860" name="Slide Number Placeholder 3">
            <a:extLst>
              <a:ext uri="{FF2B5EF4-FFF2-40B4-BE49-F238E27FC236}">
                <a16:creationId xmlns:a16="http://schemas.microsoft.com/office/drawing/2014/main" id="{ED1F02A0-6F8F-EF5D-6AF4-C9613F8AB9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2A368C3-CD2B-48E6-82F6-CCD6BB88DB4D}" type="slidenum">
              <a:rPr lang="en-US" altLang="en-US" sz="1200"/>
              <a:pPr eaLnBrk="1" hangingPunct="1"/>
              <a:t>31</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58FFAC67-4815-385F-419E-11DAA9E1B8E4}"/>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0C261A22-DB62-A761-67D0-6629F53093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884" name="Slide Number Placeholder 3">
            <a:extLst>
              <a:ext uri="{FF2B5EF4-FFF2-40B4-BE49-F238E27FC236}">
                <a16:creationId xmlns:a16="http://schemas.microsoft.com/office/drawing/2014/main" id="{C1943C5E-3932-D6C5-D616-8CAA9E6479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4412F3-A9F9-406A-9B51-81564E3DE885}" type="slidenum">
              <a:rPr lang="en-US" altLang="en-US" sz="1200"/>
              <a:pPr eaLnBrk="1" hangingPunct="1"/>
              <a:t>32</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C78E48E0-7E95-0978-C62A-7E2411F9EC77}"/>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9F3FBBCC-067D-E6FF-1685-0369E11434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8" name="Slide Number Placeholder 3">
            <a:extLst>
              <a:ext uri="{FF2B5EF4-FFF2-40B4-BE49-F238E27FC236}">
                <a16:creationId xmlns:a16="http://schemas.microsoft.com/office/drawing/2014/main" id="{72721D7A-DB1A-5B85-299D-648CC3C2E7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C487BD-1510-4C50-8288-1429EF1F5277}" type="slidenum">
              <a:rPr lang="en-US" altLang="en-US" sz="1200"/>
              <a:pPr eaLnBrk="1" hangingPunct="1"/>
              <a:t>34</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FC654E22-E65D-8823-6FAB-C894C54FB139}"/>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E1BBFA1F-1440-B82A-3CB6-5E303CB35C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a:extLst>
              <a:ext uri="{FF2B5EF4-FFF2-40B4-BE49-F238E27FC236}">
                <a16:creationId xmlns:a16="http://schemas.microsoft.com/office/drawing/2014/main" id="{580FE853-9B76-6B90-E756-C1C1A21A4F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AF01DD-91C6-4E75-95E9-9D30BB3E388C}" type="slidenum">
              <a:rPr lang="en-US" altLang="en-US" sz="1200"/>
              <a:pPr eaLnBrk="1" hangingPunct="1"/>
              <a:t>35</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CE59346E-750C-0005-D1BA-5DC903881847}"/>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39EE2586-4DD3-B583-E038-86896658F7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Slide Number Placeholder 3">
            <a:extLst>
              <a:ext uri="{FF2B5EF4-FFF2-40B4-BE49-F238E27FC236}">
                <a16:creationId xmlns:a16="http://schemas.microsoft.com/office/drawing/2014/main" id="{306E1695-4008-A28D-B796-282389918B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E403A9-831A-4586-92F5-08868FAE8DF4}" type="slidenum">
              <a:rPr lang="en-US" altLang="en-US" sz="1200"/>
              <a:pPr eaLnBrk="1" hangingPunct="1"/>
              <a:t>36</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9F0F40A-6330-6876-8FC3-4B14A844BBCD}"/>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9B9E5F27-E7EE-3897-388C-E23BAD39A3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6980" name="Slide Number Placeholder 3">
            <a:extLst>
              <a:ext uri="{FF2B5EF4-FFF2-40B4-BE49-F238E27FC236}">
                <a16:creationId xmlns:a16="http://schemas.microsoft.com/office/drawing/2014/main" id="{33CD4C3E-6BAF-CCAF-9138-132B86DEA6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70F8F7-F3F0-4F2D-90DE-9902BB5BD616}" type="slidenum">
              <a:rPr lang="en-US" altLang="en-US" sz="1200"/>
              <a:pPr eaLnBrk="1" hangingPunct="1"/>
              <a:t>37</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ACA76881-7544-4099-B8A5-CB9D68C57FA6}"/>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75E56A0C-F637-5623-2947-EF983D7C7A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a:extLst>
              <a:ext uri="{FF2B5EF4-FFF2-40B4-BE49-F238E27FC236}">
                <a16:creationId xmlns:a16="http://schemas.microsoft.com/office/drawing/2014/main" id="{4A4BB4FD-AF68-657A-BDB2-A2C5B69005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4908496-6BE4-49E1-9AC1-75EFA540D01F}" type="slidenum">
              <a:rPr lang="en-US" altLang="en-US" sz="1200"/>
              <a:pPr eaLnBrk="1" hangingPunct="1"/>
              <a:t>38</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EDB90800-D164-9B51-1AC3-6294C46B54F3}"/>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88EA9D67-A8B9-9333-FB29-9BCD374137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Slide Number Placeholder 3">
            <a:extLst>
              <a:ext uri="{FF2B5EF4-FFF2-40B4-BE49-F238E27FC236}">
                <a16:creationId xmlns:a16="http://schemas.microsoft.com/office/drawing/2014/main" id="{5262594F-9D43-7209-DB87-0C9D192454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CC55A26-9D9F-4F2B-819A-385B6CA2478A}" type="slidenum">
              <a:rPr lang="en-US" altLang="en-US" sz="1200"/>
              <a:pPr eaLnBrk="1" hangingPunct="1"/>
              <a:t>39</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5F0C965F-F64F-D381-B8DF-5DFEC9E15C84}"/>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F0AB3B02-236E-89B5-C77D-79BE71B35C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2" name="Slide Number Placeholder 3">
            <a:extLst>
              <a:ext uri="{FF2B5EF4-FFF2-40B4-BE49-F238E27FC236}">
                <a16:creationId xmlns:a16="http://schemas.microsoft.com/office/drawing/2014/main" id="{2B79D14E-6C8F-4657-52D3-BEB0D95DDA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ED190E-AB59-407F-8547-75A8A14B04F7}" type="slidenum">
              <a:rPr lang="en-US" altLang="en-US" sz="1200"/>
              <a:pPr eaLnBrk="1" hangingPunct="1"/>
              <a:t>40</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D9BA4C86-8042-E5C6-893E-D77EDB07E700}"/>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0E582C92-28DD-4C8E-FD41-B0C1CFA469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a:extLst>
              <a:ext uri="{FF2B5EF4-FFF2-40B4-BE49-F238E27FC236}">
                <a16:creationId xmlns:a16="http://schemas.microsoft.com/office/drawing/2014/main" id="{E64B9300-669A-F46B-47A3-6E29227807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5BCBAB1-4BF8-4D7C-AE06-71822A951769}" type="slidenum">
              <a:rPr lang="en-US" altLang="en-US" sz="1200"/>
              <a:pPr eaLnBrk="1" hangingPunct="1"/>
              <a:t>41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798AA14-4A53-5F46-BE1D-E40050D8C5A7}"/>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F5827FCE-BF4D-60D7-B0F9-11DC0EEA42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a:extLst>
              <a:ext uri="{FF2B5EF4-FFF2-40B4-BE49-F238E27FC236}">
                <a16:creationId xmlns:a16="http://schemas.microsoft.com/office/drawing/2014/main" id="{C6721C83-751B-EBF0-C0DB-3539CE0F21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C2ADB7-8830-42BF-A072-E67813378767}" type="slidenum">
              <a:rPr lang="en-US" altLang="en-US" sz="1200"/>
              <a:pPr eaLnBrk="1" hangingPunct="1"/>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78334A5-55AA-6206-6D62-69F02FE9B381}"/>
              </a:ext>
            </a:extLst>
          </p:cNvPr>
          <p:cNvSpPr>
            <a:spLocks noGrp="1" noRot="1" noChangeAspect="1" noTextEdit="1"/>
          </p:cNvSpPr>
          <p:nvPr>
            <p:ph type="sldImg"/>
          </p:nvPr>
        </p:nvSpPr>
        <p:spPr>
          <a:ln/>
        </p:spPr>
      </p:sp>
      <p:sp>
        <p:nvSpPr>
          <p:cNvPr id="132099" name="Notes Placeholder 2">
            <a:extLst>
              <a:ext uri="{FF2B5EF4-FFF2-40B4-BE49-F238E27FC236}">
                <a16:creationId xmlns:a16="http://schemas.microsoft.com/office/drawing/2014/main" id="{51288554-FE6D-A21E-4CA5-D818BD5009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100" name="Slide Number Placeholder 3">
            <a:extLst>
              <a:ext uri="{FF2B5EF4-FFF2-40B4-BE49-F238E27FC236}">
                <a16:creationId xmlns:a16="http://schemas.microsoft.com/office/drawing/2014/main" id="{806FB1B4-3FC8-A19F-1EFB-C66B4E97CC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C6B523-BF96-417C-8195-87C6E7984771}" type="slidenum">
              <a:rPr lang="en-US" altLang="en-US" sz="1200"/>
              <a:pPr eaLnBrk="1" hangingPunct="1"/>
              <a:t>42</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4520DCB7-E585-8142-704D-2CF597266634}"/>
              </a:ext>
            </a:extLst>
          </p:cNvPr>
          <p:cNvSpPr>
            <a:spLocks noGrp="1" noRot="1" noChangeAspect="1" noTextEdit="1"/>
          </p:cNvSpPr>
          <p:nvPr>
            <p:ph type="sldImg"/>
          </p:nvPr>
        </p:nvSpPr>
        <p:spPr>
          <a:ln/>
        </p:spPr>
      </p:sp>
      <p:sp>
        <p:nvSpPr>
          <p:cNvPr id="133123" name="Notes Placeholder 2">
            <a:extLst>
              <a:ext uri="{FF2B5EF4-FFF2-40B4-BE49-F238E27FC236}">
                <a16:creationId xmlns:a16="http://schemas.microsoft.com/office/drawing/2014/main" id="{3F447F17-131B-8AC4-3C01-47FAE54653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24" name="Slide Number Placeholder 3">
            <a:extLst>
              <a:ext uri="{FF2B5EF4-FFF2-40B4-BE49-F238E27FC236}">
                <a16:creationId xmlns:a16="http://schemas.microsoft.com/office/drawing/2014/main" id="{7687E931-D129-9E49-2ED8-8FEA4FEBA6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C8B781-E311-424E-8B37-770F7DCC607B}" type="slidenum">
              <a:rPr lang="en-US" altLang="en-US" sz="1200"/>
              <a:pPr eaLnBrk="1" hangingPunct="1"/>
              <a:t>43</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D88C22F-CE9F-4A7D-6B99-000FB5642330}"/>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F61846DC-582B-AD82-F2A6-FFA42FB051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4148" name="Slide Number Placeholder 3">
            <a:extLst>
              <a:ext uri="{FF2B5EF4-FFF2-40B4-BE49-F238E27FC236}">
                <a16:creationId xmlns:a16="http://schemas.microsoft.com/office/drawing/2014/main" id="{EA943985-B7AD-EC1D-BBB2-4F730F9907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D8791D-00DB-45B3-B385-CD886A186DEE}" type="slidenum">
              <a:rPr lang="en-US" altLang="en-US" sz="1200"/>
              <a:pPr eaLnBrk="1" hangingPunct="1"/>
              <a:t>44</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ED4C5AB-1089-17EC-3EF2-43AFB896448C}"/>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F93C38D7-84EC-C88E-CD31-98EF6B2CB9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2" name="Slide Number Placeholder 3">
            <a:extLst>
              <a:ext uri="{FF2B5EF4-FFF2-40B4-BE49-F238E27FC236}">
                <a16:creationId xmlns:a16="http://schemas.microsoft.com/office/drawing/2014/main" id="{EC7A61AA-FBA2-E5BB-B526-76C21EA730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EA478A1-4BEB-41BC-B61A-E6FB1DB77253}" type="slidenum">
              <a:rPr lang="en-US" altLang="en-US" sz="1200"/>
              <a:pPr eaLnBrk="1" hangingPunct="1"/>
              <a:t>45</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F232F944-8A2F-2642-6661-2E80E3EF5F20}"/>
              </a:ext>
            </a:extLst>
          </p:cNvPr>
          <p:cNvSpPr>
            <a:spLocks noGrp="1" noRot="1" noChangeAspect="1" noTextEdit="1"/>
          </p:cNvSpPr>
          <p:nvPr>
            <p:ph type="sldImg"/>
          </p:nvPr>
        </p:nvSpPr>
        <p:spPr>
          <a:ln/>
        </p:spPr>
      </p:sp>
      <p:sp>
        <p:nvSpPr>
          <p:cNvPr id="136195" name="Notes Placeholder 2">
            <a:extLst>
              <a:ext uri="{FF2B5EF4-FFF2-40B4-BE49-F238E27FC236}">
                <a16:creationId xmlns:a16="http://schemas.microsoft.com/office/drawing/2014/main" id="{261BADDC-39F2-5A37-5029-CAECD62198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6196" name="Slide Number Placeholder 3">
            <a:extLst>
              <a:ext uri="{FF2B5EF4-FFF2-40B4-BE49-F238E27FC236}">
                <a16:creationId xmlns:a16="http://schemas.microsoft.com/office/drawing/2014/main" id="{2491BD22-2D8F-88D9-3E51-BF0604CD99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2DD31D1-FFEC-408C-A208-854CFE359548}" type="slidenum">
              <a:rPr lang="en-US" altLang="en-US" sz="1200"/>
              <a:pPr eaLnBrk="1" hangingPunct="1"/>
              <a:t>46</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3F7C9A7-2E80-62CF-23AE-F1DA07D99B0E}"/>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7EC5CC76-8521-AC54-FA88-F9338396AD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a:extLst>
              <a:ext uri="{FF2B5EF4-FFF2-40B4-BE49-F238E27FC236}">
                <a16:creationId xmlns:a16="http://schemas.microsoft.com/office/drawing/2014/main" id="{3055BEBA-B9F2-F76C-61BE-136D8EEEBF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BE64C6-01F2-44D7-87B5-EAFD14AD0C7B}" type="slidenum">
              <a:rPr lang="en-US" altLang="en-US" sz="1200"/>
              <a:pPr eaLnBrk="1" hangingPunct="1"/>
              <a:t>47</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D7C1F6FA-9E6C-92EC-C6AD-42118BC577BB}"/>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5CA8B268-A594-46A6-4A06-5FEE252A94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8244" name="Slide Number Placeholder 3">
            <a:extLst>
              <a:ext uri="{FF2B5EF4-FFF2-40B4-BE49-F238E27FC236}">
                <a16:creationId xmlns:a16="http://schemas.microsoft.com/office/drawing/2014/main" id="{5DCBB144-9FFD-848F-E352-0FE325D456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029C25-6424-4AFD-9013-23EF26866E1B}" type="slidenum">
              <a:rPr lang="en-US" altLang="en-US" sz="1200"/>
              <a:pPr eaLnBrk="1" hangingPunct="1"/>
              <a:t>48</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425CA961-F41A-D848-E933-330CD6D49D8D}"/>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91FD1976-E162-6AB3-9C0C-DE860EE396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8" name="Slide Number Placeholder 3">
            <a:extLst>
              <a:ext uri="{FF2B5EF4-FFF2-40B4-BE49-F238E27FC236}">
                <a16:creationId xmlns:a16="http://schemas.microsoft.com/office/drawing/2014/main" id="{3E2F7FFC-9862-8224-FB91-3D951B0E97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2A1AEA-1274-4B33-953C-AC57AB08E914}" type="slidenum">
              <a:rPr lang="en-US" altLang="en-US" sz="1200"/>
              <a:pPr eaLnBrk="1" hangingPunct="1"/>
              <a:t>49</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09045DF2-A007-0BDD-5EDE-AD27E9A54E7E}"/>
              </a:ext>
            </a:extLst>
          </p:cNvPr>
          <p:cNvSpPr>
            <a:spLocks noGrp="1" noRot="1" noChangeAspect="1" noTextEdit="1"/>
          </p:cNvSpPr>
          <p:nvPr>
            <p:ph type="sldImg"/>
          </p:nvPr>
        </p:nvSpPr>
        <p:spPr>
          <a:ln/>
        </p:spPr>
      </p:sp>
      <p:sp>
        <p:nvSpPr>
          <p:cNvPr id="140291" name="Notes Placeholder 2">
            <a:extLst>
              <a:ext uri="{FF2B5EF4-FFF2-40B4-BE49-F238E27FC236}">
                <a16:creationId xmlns:a16="http://schemas.microsoft.com/office/drawing/2014/main" id="{EA9EB411-0345-3A39-8148-C857EDB2FF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0292" name="Slide Number Placeholder 3">
            <a:extLst>
              <a:ext uri="{FF2B5EF4-FFF2-40B4-BE49-F238E27FC236}">
                <a16:creationId xmlns:a16="http://schemas.microsoft.com/office/drawing/2014/main" id="{AE67C9E4-4355-37EF-C619-5CDC47EB6A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F37FD3-C2F8-4B7D-8148-FD712AA01B45}" type="slidenum">
              <a:rPr lang="en-US" altLang="en-US" sz="1200"/>
              <a:pPr eaLnBrk="1" hangingPunct="1"/>
              <a:t>50</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72090D29-9D45-8E58-98F2-2FF05DBC6E63}"/>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C9B7F809-8FFC-D40B-F4E1-A08AE3AD80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Slide Number Placeholder 3">
            <a:extLst>
              <a:ext uri="{FF2B5EF4-FFF2-40B4-BE49-F238E27FC236}">
                <a16:creationId xmlns:a16="http://schemas.microsoft.com/office/drawing/2014/main" id="{51E5BA8D-DC18-C5FF-4EAB-F9B198FED0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83D5F9F-1412-48D3-B5F4-79BB08641AF3}" type="slidenum">
              <a:rPr lang="en-US" altLang="en-US" sz="1200"/>
              <a:pPr eaLnBrk="1" hangingPunct="1"/>
              <a:t>51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22A07CF0-B68C-EE94-2B53-D3A012D71F3B}"/>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479BC58D-2ECE-8E32-834E-9AA473017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a:extLst>
              <a:ext uri="{FF2B5EF4-FFF2-40B4-BE49-F238E27FC236}">
                <a16:creationId xmlns:a16="http://schemas.microsoft.com/office/drawing/2014/main" id="{DBE88C9D-DEE3-47AD-A4EF-4FE6FE153E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6F3911-B49B-4156-8718-5988DA723115}" type="slidenum">
              <a:rPr lang="en-US" altLang="en-US" sz="1200"/>
              <a:pPr eaLnBrk="1" hangingPunct="1"/>
              <a:t>5</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CA6E25CD-5D0B-F758-8D00-975E08F2A626}"/>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92A6CBDB-22BF-A3E9-6856-FA6E9A35B6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2340" name="Slide Number Placeholder 3">
            <a:extLst>
              <a:ext uri="{FF2B5EF4-FFF2-40B4-BE49-F238E27FC236}">
                <a16:creationId xmlns:a16="http://schemas.microsoft.com/office/drawing/2014/main" id="{B3B45C3E-C20C-298E-48EA-577F786040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0C9383-15AE-4806-9FCB-D2087FEE1648}" type="slidenum">
              <a:rPr lang="en-US" altLang="en-US" sz="1200"/>
              <a:pPr eaLnBrk="1" hangingPunct="1"/>
              <a:t>52</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A67CE738-2071-3013-001B-C1830070F091}"/>
              </a:ext>
            </a:extLst>
          </p:cNvPr>
          <p:cNvSpPr>
            <a:spLocks noGrp="1" noRot="1" noChangeAspect="1" noTextEdit="1"/>
          </p:cNvSpPr>
          <p:nvPr>
            <p:ph type="sldImg"/>
          </p:nvPr>
        </p:nvSpPr>
        <p:spPr>
          <a:ln/>
        </p:spPr>
      </p:sp>
      <p:sp>
        <p:nvSpPr>
          <p:cNvPr id="143363" name="Notes Placeholder 2">
            <a:extLst>
              <a:ext uri="{FF2B5EF4-FFF2-40B4-BE49-F238E27FC236}">
                <a16:creationId xmlns:a16="http://schemas.microsoft.com/office/drawing/2014/main" id="{AF506064-E089-F7EC-F7F9-13DD3278B6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364" name="Slide Number Placeholder 3">
            <a:extLst>
              <a:ext uri="{FF2B5EF4-FFF2-40B4-BE49-F238E27FC236}">
                <a16:creationId xmlns:a16="http://schemas.microsoft.com/office/drawing/2014/main" id="{53F2D2EF-11B8-C9FE-0A62-0922AA374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BA1640-8F86-4496-99D1-5ED36D2BB619}" type="slidenum">
              <a:rPr lang="en-US" altLang="en-US" sz="1200"/>
              <a:pPr eaLnBrk="1" hangingPunct="1"/>
              <a:t>53</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D210884E-BBC7-1BF7-1488-FFDD69A9A33C}"/>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69C22CD2-9EA5-7248-EDC8-63FC9CC380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8" name="Slide Number Placeholder 3">
            <a:extLst>
              <a:ext uri="{FF2B5EF4-FFF2-40B4-BE49-F238E27FC236}">
                <a16:creationId xmlns:a16="http://schemas.microsoft.com/office/drawing/2014/main" id="{42405321-4455-C8C3-7E5C-86EA164E5D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21B58B-9BB2-4724-9068-B20C13DFD972}" type="slidenum">
              <a:rPr lang="en-US" altLang="en-US" sz="1200"/>
              <a:pPr eaLnBrk="1" hangingPunct="1"/>
              <a:t>54</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70876D4C-36DA-A787-A1AB-A73B9F61E5DB}"/>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E704B4A4-2561-13F8-370A-E52F5CF1FD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Slide Number Placeholder 3">
            <a:extLst>
              <a:ext uri="{FF2B5EF4-FFF2-40B4-BE49-F238E27FC236}">
                <a16:creationId xmlns:a16="http://schemas.microsoft.com/office/drawing/2014/main" id="{A027833E-35EE-BAFF-2341-59492FE5B9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4A2709-FCA0-43FA-A28D-D3FA9848056B}" type="slidenum">
              <a:rPr lang="en-US" altLang="en-US" sz="1200"/>
              <a:pPr eaLnBrk="1" hangingPunct="1"/>
              <a:t>55</a:t>
            </a:fld>
            <a:endParaRPr lang="en-US"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E51755B-8AAC-A109-2F7F-26AD2FBE207B}"/>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D1BA5AB9-BB70-DA41-9FF9-C33320F4E5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2D916FE4-3857-462C-5690-C288A128C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4FA148-E89F-44E9-B231-EF9F05022944}" type="slidenum">
              <a:rPr lang="en-US" altLang="en-US" sz="1200"/>
              <a:pPr eaLnBrk="1" hangingPunct="1"/>
              <a:t>56</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22509DCE-D8D7-42B6-19C5-5E1BB46453AC}"/>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27A0E3BD-9291-E56E-25CE-9EDD897D0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Slide Number Placeholder 3">
            <a:extLst>
              <a:ext uri="{FF2B5EF4-FFF2-40B4-BE49-F238E27FC236}">
                <a16:creationId xmlns:a16="http://schemas.microsoft.com/office/drawing/2014/main" id="{2633BB98-DC68-BCCC-77CE-F76CBF016C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C815708-0B0B-41E5-8744-24101502BBBF}" type="slidenum">
              <a:rPr lang="en-US" altLang="en-US" sz="1200"/>
              <a:pPr eaLnBrk="1" hangingPunct="1"/>
              <a:t>57</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5E56CA8-D13B-AE83-6F72-50B1BE99B66D}"/>
              </a:ext>
            </a:extLst>
          </p:cNvPr>
          <p:cNvSpPr>
            <a:spLocks noGrp="1" noRot="1" noChangeAspect="1" noTextEdit="1"/>
          </p:cNvSpPr>
          <p:nvPr>
            <p:ph type="sldImg"/>
          </p:nvPr>
        </p:nvSpPr>
        <p:spPr>
          <a:ln/>
        </p:spPr>
      </p:sp>
      <p:sp>
        <p:nvSpPr>
          <p:cNvPr id="148483" name="Notes Placeholder 2">
            <a:extLst>
              <a:ext uri="{FF2B5EF4-FFF2-40B4-BE49-F238E27FC236}">
                <a16:creationId xmlns:a16="http://schemas.microsoft.com/office/drawing/2014/main" id="{1AF81665-561A-6A1B-AAFF-376E2E0020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8484" name="Slide Number Placeholder 3">
            <a:extLst>
              <a:ext uri="{FF2B5EF4-FFF2-40B4-BE49-F238E27FC236}">
                <a16:creationId xmlns:a16="http://schemas.microsoft.com/office/drawing/2014/main" id="{52A89B9D-714B-E233-6CF0-0708F9B768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E48079-3ACF-4743-9EA6-D193DF415C4A}" type="slidenum">
              <a:rPr lang="en-US" altLang="en-US" sz="1200"/>
              <a:pPr eaLnBrk="1" hangingPunct="1"/>
              <a:t>58</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57EF18F3-E700-6BE2-C222-594370FAFDAC}"/>
              </a:ext>
            </a:extLst>
          </p:cNvPr>
          <p:cNvSpPr>
            <a:spLocks noGrp="1" noRot="1" noChangeAspect="1" noTextEdit="1"/>
          </p:cNvSpPr>
          <p:nvPr>
            <p:ph type="sldImg"/>
          </p:nvPr>
        </p:nvSpPr>
        <p:spPr>
          <a:ln/>
        </p:spPr>
      </p:sp>
      <p:sp>
        <p:nvSpPr>
          <p:cNvPr id="149507" name="Notes Placeholder 2">
            <a:extLst>
              <a:ext uri="{FF2B5EF4-FFF2-40B4-BE49-F238E27FC236}">
                <a16:creationId xmlns:a16="http://schemas.microsoft.com/office/drawing/2014/main" id="{CEC9B326-CA26-B77B-F246-ABCE717CF4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9508" name="Slide Number Placeholder 3">
            <a:extLst>
              <a:ext uri="{FF2B5EF4-FFF2-40B4-BE49-F238E27FC236}">
                <a16:creationId xmlns:a16="http://schemas.microsoft.com/office/drawing/2014/main" id="{A1A1A13D-47C1-47F3-9267-2F1CB7EB07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7D7758D-EE61-463A-B581-A1650AC980CA}" type="slidenum">
              <a:rPr lang="en-US" altLang="en-US" sz="1200"/>
              <a:pPr eaLnBrk="1" hangingPunct="1"/>
              <a:t>59</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22A519AC-5784-D0BE-411D-57038242C2FF}"/>
              </a:ext>
            </a:extLst>
          </p:cNvPr>
          <p:cNvSpPr>
            <a:spLocks noGrp="1" noRot="1" noChangeAspect="1" noTextEdit="1"/>
          </p:cNvSpPr>
          <p:nvPr>
            <p:ph type="sldImg"/>
          </p:nvPr>
        </p:nvSpPr>
        <p:spPr>
          <a:ln/>
        </p:spPr>
      </p:sp>
      <p:sp>
        <p:nvSpPr>
          <p:cNvPr id="150531" name="Notes Placeholder 2">
            <a:extLst>
              <a:ext uri="{FF2B5EF4-FFF2-40B4-BE49-F238E27FC236}">
                <a16:creationId xmlns:a16="http://schemas.microsoft.com/office/drawing/2014/main" id="{CDAF847E-A210-C8EB-A1F6-0B3B36A088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0532" name="Slide Number Placeholder 3">
            <a:extLst>
              <a:ext uri="{FF2B5EF4-FFF2-40B4-BE49-F238E27FC236}">
                <a16:creationId xmlns:a16="http://schemas.microsoft.com/office/drawing/2014/main" id="{C3CE9368-FEB2-CE88-2EB8-3731308B48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EACC7A-B26C-48E9-AB17-2114357E3786}" type="slidenum">
              <a:rPr lang="en-US" altLang="en-US" sz="1200"/>
              <a:pPr eaLnBrk="1" hangingPunct="1"/>
              <a:t>60</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B1864423-2306-7486-F5D3-49C99E7373D2}"/>
              </a:ext>
            </a:extLst>
          </p:cNvPr>
          <p:cNvSpPr>
            <a:spLocks noGrp="1" noRot="1" noChangeAspect="1" noTextEdit="1"/>
          </p:cNvSpPr>
          <p:nvPr>
            <p:ph type="sldImg"/>
          </p:nvPr>
        </p:nvSpPr>
        <p:spPr>
          <a:ln/>
        </p:spPr>
      </p:sp>
      <p:sp>
        <p:nvSpPr>
          <p:cNvPr id="151555" name="Notes Placeholder 2">
            <a:extLst>
              <a:ext uri="{FF2B5EF4-FFF2-40B4-BE49-F238E27FC236}">
                <a16:creationId xmlns:a16="http://schemas.microsoft.com/office/drawing/2014/main" id="{25C410E2-9571-0CFC-5052-F03786A866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1556" name="Slide Number Placeholder 3">
            <a:extLst>
              <a:ext uri="{FF2B5EF4-FFF2-40B4-BE49-F238E27FC236}">
                <a16:creationId xmlns:a16="http://schemas.microsoft.com/office/drawing/2014/main" id="{2ECFE9EC-828A-BCE0-A0FF-4497F5DC72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46CB85-3FC5-4CCA-BD6B-670CB36E4EE1}" type="slidenum">
              <a:rPr lang="en-US" altLang="en-US" sz="1200"/>
              <a:pPr eaLnBrk="1" hangingPunct="1"/>
              <a:t>61</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0A66923A-DA2F-ABBB-BE43-41325826098E}"/>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3242BAEB-6B3B-4CAB-962C-02CF33A225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a:extLst>
              <a:ext uri="{FF2B5EF4-FFF2-40B4-BE49-F238E27FC236}">
                <a16:creationId xmlns:a16="http://schemas.microsoft.com/office/drawing/2014/main" id="{EE36B3EF-8FE6-B8C3-94BC-3009A39F0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4EC88A-FC43-4A19-894D-85013959FCCC}" type="slidenum">
              <a:rPr lang="en-US" altLang="en-US" sz="1200"/>
              <a:pPr eaLnBrk="1" hangingPunct="1"/>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BC8F9BD9-B420-79A8-74E7-DB5A9C5DEAB8}"/>
              </a:ext>
            </a:extLst>
          </p:cNvPr>
          <p:cNvSpPr>
            <a:spLocks noGrp="1" noRot="1" noChangeAspect="1" noTextEdit="1"/>
          </p:cNvSpPr>
          <p:nvPr>
            <p:ph type="sldImg"/>
          </p:nvPr>
        </p:nvSpPr>
        <p:spPr>
          <a:ln/>
        </p:spPr>
      </p:sp>
      <p:sp>
        <p:nvSpPr>
          <p:cNvPr id="152579" name="Notes Placeholder 2">
            <a:extLst>
              <a:ext uri="{FF2B5EF4-FFF2-40B4-BE49-F238E27FC236}">
                <a16:creationId xmlns:a16="http://schemas.microsoft.com/office/drawing/2014/main" id="{7C708826-C4E0-4B81-5836-50D8A7AFF3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2580" name="Slide Number Placeholder 3">
            <a:extLst>
              <a:ext uri="{FF2B5EF4-FFF2-40B4-BE49-F238E27FC236}">
                <a16:creationId xmlns:a16="http://schemas.microsoft.com/office/drawing/2014/main" id="{B4BE345F-EC5F-A005-5716-923DCE97CE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7E1782-B63E-4D56-856F-780DA27ED001}" type="slidenum">
              <a:rPr lang="en-US" altLang="en-US" sz="1200"/>
              <a:pPr eaLnBrk="1" hangingPunct="1"/>
              <a:t>62</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68C157A9-3C67-B395-9742-FD9CEFDD0FFE}"/>
              </a:ext>
            </a:extLst>
          </p:cNvPr>
          <p:cNvSpPr>
            <a:spLocks noGrp="1" noRot="1" noChangeAspect="1" noTextEdit="1"/>
          </p:cNvSpPr>
          <p:nvPr>
            <p:ph type="sldImg"/>
          </p:nvPr>
        </p:nvSpPr>
        <p:spPr>
          <a:ln/>
        </p:spPr>
      </p:sp>
      <p:sp>
        <p:nvSpPr>
          <p:cNvPr id="153603" name="Notes Placeholder 2">
            <a:extLst>
              <a:ext uri="{FF2B5EF4-FFF2-40B4-BE49-F238E27FC236}">
                <a16:creationId xmlns:a16="http://schemas.microsoft.com/office/drawing/2014/main" id="{99F94EF3-D33C-D955-9BE2-960EE769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04" name="Slide Number Placeholder 3">
            <a:extLst>
              <a:ext uri="{FF2B5EF4-FFF2-40B4-BE49-F238E27FC236}">
                <a16:creationId xmlns:a16="http://schemas.microsoft.com/office/drawing/2014/main" id="{F9F1CA0F-F760-1893-87F3-CA56CA1DDA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314738-844B-43B9-B164-B35F10745C67}" type="slidenum">
              <a:rPr lang="en-US" altLang="en-US" sz="1200"/>
              <a:pPr eaLnBrk="1" hangingPunct="1"/>
              <a:t>63</a:t>
            </a:fld>
            <a:endParaRPr lang="en-US"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D6CB97AA-4EC7-9A08-E153-DBC4855950AB}"/>
              </a:ext>
            </a:extLst>
          </p:cNvPr>
          <p:cNvSpPr>
            <a:spLocks noGrp="1" noRot="1" noChangeAspect="1" noTextEdit="1"/>
          </p:cNvSpPr>
          <p:nvPr>
            <p:ph type="sldImg"/>
          </p:nvPr>
        </p:nvSpPr>
        <p:spPr>
          <a:ln/>
        </p:spPr>
      </p:sp>
      <p:sp>
        <p:nvSpPr>
          <p:cNvPr id="154627" name="Notes Placeholder 2">
            <a:extLst>
              <a:ext uri="{FF2B5EF4-FFF2-40B4-BE49-F238E27FC236}">
                <a16:creationId xmlns:a16="http://schemas.microsoft.com/office/drawing/2014/main" id="{120827DE-0B45-C76E-DA9A-6BB5B212BD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4628" name="Slide Number Placeholder 3">
            <a:extLst>
              <a:ext uri="{FF2B5EF4-FFF2-40B4-BE49-F238E27FC236}">
                <a16:creationId xmlns:a16="http://schemas.microsoft.com/office/drawing/2014/main" id="{1EFF022E-398E-269A-F0D8-D05CA1FC3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5290051-40C0-40C0-80DA-98FDCE4B190F}" type="slidenum">
              <a:rPr lang="en-US" altLang="en-US" sz="1200"/>
              <a:pPr eaLnBrk="1" hangingPunct="1"/>
              <a:t>65</a:t>
            </a:fld>
            <a:endParaRPr lang="en-US"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56EA40F4-39F0-490E-A984-580CAEF5A3A9}"/>
              </a:ext>
            </a:extLst>
          </p:cNvPr>
          <p:cNvSpPr>
            <a:spLocks noGrp="1" noRot="1" noChangeAspect="1" noTextEdit="1"/>
          </p:cNvSpPr>
          <p:nvPr>
            <p:ph type="sldImg"/>
          </p:nvPr>
        </p:nvSpPr>
        <p:spPr>
          <a:ln/>
        </p:spPr>
      </p:sp>
      <p:sp>
        <p:nvSpPr>
          <p:cNvPr id="155651" name="Notes Placeholder 2">
            <a:extLst>
              <a:ext uri="{FF2B5EF4-FFF2-40B4-BE49-F238E27FC236}">
                <a16:creationId xmlns:a16="http://schemas.microsoft.com/office/drawing/2014/main" id="{182E82D9-E16E-BBAD-93A5-84083FD208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Slide Number Placeholder 3">
            <a:extLst>
              <a:ext uri="{FF2B5EF4-FFF2-40B4-BE49-F238E27FC236}">
                <a16:creationId xmlns:a16="http://schemas.microsoft.com/office/drawing/2014/main" id="{3C714A9A-704A-7614-C4CB-9C5D875B5C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1505C81-B967-4BB6-AEE5-E62265DA949B}" type="slidenum">
              <a:rPr lang="en-US" altLang="en-US" sz="1200"/>
              <a:pPr eaLnBrk="1" hangingPunct="1"/>
              <a:t>66</a:t>
            </a:fld>
            <a:endParaRPr lang="en-US"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43F6F93A-15B4-8A6F-D360-27AA6A0C4258}"/>
              </a:ext>
            </a:extLst>
          </p:cNvPr>
          <p:cNvSpPr>
            <a:spLocks noGrp="1" noRot="1" noChangeAspect="1" noTextEdit="1"/>
          </p:cNvSpPr>
          <p:nvPr>
            <p:ph type="sldImg"/>
          </p:nvPr>
        </p:nvSpPr>
        <p:spPr>
          <a:ln/>
        </p:spPr>
      </p:sp>
      <p:sp>
        <p:nvSpPr>
          <p:cNvPr id="156675" name="Notes Placeholder 2">
            <a:extLst>
              <a:ext uri="{FF2B5EF4-FFF2-40B4-BE49-F238E27FC236}">
                <a16:creationId xmlns:a16="http://schemas.microsoft.com/office/drawing/2014/main" id="{E514FD8F-6A21-5623-C2E1-9DCB7AC816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6676" name="Slide Number Placeholder 3">
            <a:extLst>
              <a:ext uri="{FF2B5EF4-FFF2-40B4-BE49-F238E27FC236}">
                <a16:creationId xmlns:a16="http://schemas.microsoft.com/office/drawing/2014/main" id="{6308CF04-E56A-9FD5-BB37-5D07159C7104}"/>
              </a:ext>
            </a:extLst>
          </p:cNvPr>
          <p:cNvSpPr txBox="1">
            <a:spLocks noGrp="1"/>
          </p:cNvSpPr>
          <p:nvPr/>
        </p:nvSpPr>
        <p:spPr bwMode="auto">
          <a:xfrm>
            <a:off x="3886200" y="8839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7073CF-DA93-47F2-B7C5-0BB32C3A4678}" type="slidenum">
              <a:rPr lang="en-US" altLang="en-US" sz="1200"/>
              <a:pPr algn="r" eaLnBrk="1" hangingPunct="1"/>
              <a:t>67</a:t>
            </a:fld>
            <a:endParaRPr lang="en-US"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619D0634-4F5B-121A-34B1-C2CDF7AD9A84}"/>
              </a:ext>
            </a:extLst>
          </p:cNvPr>
          <p:cNvSpPr>
            <a:spLocks noGrp="1" noRot="1" noChangeAspect="1" noTextEdit="1"/>
          </p:cNvSpPr>
          <p:nvPr>
            <p:ph type="sldImg"/>
          </p:nvPr>
        </p:nvSpPr>
        <p:spPr>
          <a:ln/>
        </p:spPr>
      </p:sp>
      <p:sp>
        <p:nvSpPr>
          <p:cNvPr id="157699" name="Notes Placeholder 2">
            <a:extLst>
              <a:ext uri="{FF2B5EF4-FFF2-40B4-BE49-F238E27FC236}">
                <a16:creationId xmlns:a16="http://schemas.microsoft.com/office/drawing/2014/main" id="{E2B1D1EA-6B03-7A45-5ADD-D3282AA662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7700" name="Slide Number Placeholder 3">
            <a:extLst>
              <a:ext uri="{FF2B5EF4-FFF2-40B4-BE49-F238E27FC236}">
                <a16:creationId xmlns:a16="http://schemas.microsoft.com/office/drawing/2014/main" id="{85540C6C-3BF0-5952-5AF6-86BEF14F45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8545B2-6672-41F5-B1A9-EAC3173FB5A8}" type="slidenum">
              <a:rPr lang="en-US" altLang="en-US" sz="1200"/>
              <a:pPr eaLnBrk="1" hangingPunct="1"/>
              <a:t>68</a:t>
            </a:fld>
            <a:endParaRPr lang="en-US"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3AD86ACD-A2F5-B571-8ACD-88D2247015DC}"/>
              </a:ext>
            </a:extLst>
          </p:cNvPr>
          <p:cNvSpPr>
            <a:spLocks noGrp="1" noRot="1" noChangeAspect="1" noTextEdit="1"/>
          </p:cNvSpPr>
          <p:nvPr>
            <p:ph type="sldImg"/>
          </p:nvPr>
        </p:nvSpPr>
        <p:spPr>
          <a:ln/>
        </p:spPr>
      </p:sp>
      <p:sp>
        <p:nvSpPr>
          <p:cNvPr id="158723" name="Notes Placeholder 2">
            <a:extLst>
              <a:ext uri="{FF2B5EF4-FFF2-40B4-BE49-F238E27FC236}">
                <a16:creationId xmlns:a16="http://schemas.microsoft.com/office/drawing/2014/main" id="{C55E36C0-2DDB-4397-3F26-D5AD569F0B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8724" name="Slide Number Placeholder 3">
            <a:extLst>
              <a:ext uri="{FF2B5EF4-FFF2-40B4-BE49-F238E27FC236}">
                <a16:creationId xmlns:a16="http://schemas.microsoft.com/office/drawing/2014/main" id="{FDC04BAB-E357-A76F-AD53-E187A1FB58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C85D6B-0F33-4BF1-A218-8E8D94C4E14C}" type="slidenum">
              <a:rPr lang="en-US" altLang="en-US" sz="1200"/>
              <a:pPr eaLnBrk="1" hangingPunct="1"/>
              <a:t>69</a:t>
            </a:fld>
            <a:endParaRPr lang="en-US"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A658F2A4-A889-7623-D6F2-E0423D7B62C2}"/>
              </a:ext>
            </a:extLst>
          </p:cNvPr>
          <p:cNvSpPr>
            <a:spLocks noGrp="1" noRot="1" noChangeAspect="1" noTextEdit="1"/>
          </p:cNvSpPr>
          <p:nvPr>
            <p:ph type="sldImg"/>
          </p:nvPr>
        </p:nvSpPr>
        <p:spPr>
          <a:ln/>
        </p:spPr>
      </p:sp>
      <p:sp>
        <p:nvSpPr>
          <p:cNvPr id="161795" name="Notes Placeholder 2">
            <a:extLst>
              <a:ext uri="{FF2B5EF4-FFF2-40B4-BE49-F238E27FC236}">
                <a16:creationId xmlns:a16="http://schemas.microsoft.com/office/drawing/2014/main" id="{EEA40D02-CC5C-54D3-5DAD-1546C3A56C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1796" name="Slide Number Placeholder 3">
            <a:extLst>
              <a:ext uri="{FF2B5EF4-FFF2-40B4-BE49-F238E27FC236}">
                <a16:creationId xmlns:a16="http://schemas.microsoft.com/office/drawing/2014/main" id="{A67EA1E3-2506-3618-9867-770EB25B6F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05576D1-CE72-4498-ADA1-6ED18439C000}" type="slidenum">
              <a:rPr lang="en-US" altLang="en-US" sz="1200"/>
              <a:pPr eaLnBrk="1" hangingPunct="1"/>
              <a:t>70</a:t>
            </a:fld>
            <a:endParaRPr lang="en-US"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DCF00A9-81C2-C58F-611A-3E3F57AF6183}"/>
              </a:ext>
            </a:extLst>
          </p:cNvPr>
          <p:cNvSpPr>
            <a:spLocks noGrp="1" noRot="1" noChangeAspect="1" noTextEdit="1"/>
          </p:cNvSpPr>
          <p:nvPr>
            <p:ph type="sldImg"/>
          </p:nvPr>
        </p:nvSpPr>
        <p:spPr>
          <a:ln/>
        </p:spPr>
      </p:sp>
      <p:sp>
        <p:nvSpPr>
          <p:cNvPr id="162819" name="Notes Placeholder 2">
            <a:extLst>
              <a:ext uri="{FF2B5EF4-FFF2-40B4-BE49-F238E27FC236}">
                <a16:creationId xmlns:a16="http://schemas.microsoft.com/office/drawing/2014/main" id="{108ADE62-33D4-9428-67CD-A55E53836A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2820" name="Slide Number Placeholder 3">
            <a:extLst>
              <a:ext uri="{FF2B5EF4-FFF2-40B4-BE49-F238E27FC236}">
                <a16:creationId xmlns:a16="http://schemas.microsoft.com/office/drawing/2014/main" id="{98F15A04-D658-6892-7AB9-E1A1DE786D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001898-4618-461F-A30E-6D96FDB64561}" type="slidenum">
              <a:rPr lang="en-US" altLang="en-US" sz="1200"/>
              <a:pPr eaLnBrk="1" hangingPunct="1"/>
              <a:t>71</a:t>
            </a:fld>
            <a:endParaRPr lang="en-US"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9C4B072F-1FD5-C35C-0CB8-E841183CC97F}"/>
              </a:ext>
            </a:extLst>
          </p:cNvPr>
          <p:cNvSpPr>
            <a:spLocks noGrp="1" noRot="1" noChangeAspect="1" noTextEdit="1"/>
          </p:cNvSpPr>
          <p:nvPr>
            <p:ph type="sldImg"/>
          </p:nvPr>
        </p:nvSpPr>
        <p:spPr>
          <a:ln/>
        </p:spPr>
      </p:sp>
      <p:sp>
        <p:nvSpPr>
          <p:cNvPr id="163843" name="Notes Placeholder 2">
            <a:extLst>
              <a:ext uri="{FF2B5EF4-FFF2-40B4-BE49-F238E27FC236}">
                <a16:creationId xmlns:a16="http://schemas.microsoft.com/office/drawing/2014/main" id="{AC75D928-6023-CB10-6BAF-8775DF1977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44" name="Slide Number Placeholder 3">
            <a:extLst>
              <a:ext uri="{FF2B5EF4-FFF2-40B4-BE49-F238E27FC236}">
                <a16:creationId xmlns:a16="http://schemas.microsoft.com/office/drawing/2014/main" id="{489C33ED-C1E3-8CD2-AF37-6E75C7A466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3AF624-DF07-4899-B623-0C49C211B202}" type="slidenum">
              <a:rPr lang="en-US" altLang="en-US" sz="1200"/>
              <a:pPr eaLnBrk="1" hangingPunct="1"/>
              <a:t>72</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5E3C06E-DFCB-8BDA-A6D1-E11E7409A99F}"/>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9A6F7E59-080D-46CD-7463-CBA204B73A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a:extLst>
              <a:ext uri="{FF2B5EF4-FFF2-40B4-BE49-F238E27FC236}">
                <a16:creationId xmlns:a16="http://schemas.microsoft.com/office/drawing/2014/main" id="{4CE80128-424A-33B5-E2A3-89B6494228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3EFEE1-6DD7-4C0C-85C6-AF20FC4A2A39}" type="slidenum">
              <a:rPr lang="en-US" altLang="en-US" sz="1200"/>
              <a:pPr eaLnBrk="1" hangingPunct="1"/>
              <a:t>7</a:t>
            </a:fld>
            <a:endParaRPr lang="en-US"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C432CC6D-52EF-73E1-8BAD-2F0BDD131E00}"/>
              </a:ext>
            </a:extLst>
          </p:cNvPr>
          <p:cNvSpPr>
            <a:spLocks noGrp="1" noRot="1" noChangeAspect="1" noTextEdit="1"/>
          </p:cNvSpPr>
          <p:nvPr>
            <p:ph type="sldImg"/>
          </p:nvPr>
        </p:nvSpPr>
        <p:spPr>
          <a:ln/>
        </p:spPr>
      </p:sp>
      <p:sp>
        <p:nvSpPr>
          <p:cNvPr id="164867" name="Notes Placeholder 2">
            <a:extLst>
              <a:ext uri="{FF2B5EF4-FFF2-40B4-BE49-F238E27FC236}">
                <a16:creationId xmlns:a16="http://schemas.microsoft.com/office/drawing/2014/main" id="{E19EF377-0C8B-E83E-46D7-FDF0B6927B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4868" name="Slide Number Placeholder 3">
            <a:extLst>
              <a:ext uri="{FF2B5EF4-FFF2-40B4-BE49-F238E27FC236}">
                <a16:creationId xmlns:a16="http://schemas.microsoft.com/office/drawing/2014/main" id="{215B8716-3D68-9A12-A1A9-F39F01AF83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28BA485-DB5C-43AB-8166-4204F27497D5}" type="slidenum">
              <a:rPr lang="en-US" altLang="en-US" sz="1200"/>
              <a:pPr eaLnBrk="1" hangingPunct="1"/>
              <a:t>73</a:t>
            </a:fld>
            <a:endParaRPr lang="en-US"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F1B749CD-C54A-808B-B3C8-921122EC5215}"/>
              </a:ext>
            </a:extLst>
          </p:cNvPr>
          <p:cNvSpPr>
            <a:spLocks noGrp="1" noRot="1" noChangeAspect="1" noTextEdit="1"/>
          </p:cNvSpPr>
          <p:nvPr>
            <p:ph type="sldImg"/>
          </p:nvPr>
        </p:nvSpPr>
        <p:spPr>
          <a:ln/>
        </p:spPr>
      </p:sp>
      <p:sp>
        <p:nvSpPr>
          <p:cNvPr id="165891" name="Notes Placeholder 2">
            <a:extLst>
              <a:ext uri="{FF2B5EF4-FFF2-40B4-BE49-F238E27FC236}">
                <a16:creationId xmlns:a16="http://schemas.microsoft.com/office/drawing/2014/main" id="{1F86D420-4E83-FBEE-A750-31D4C46AE5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5892" name="Slide Number Placeholder 3">
            <a:extLst>
              <a:ext uri="{FF2B5EF4-FFF2-40B4-BE49-F238E27FC236}">
                <a16:creationId xmlns:a16="http://schemas.microsoft.com/office/drawing/2014/main" id="{FFF29B15-4DE2-C17C-CCB4-BC68864B9A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E49912-CE3A-4907-941F-08312FF0C497}" type="slidenum">
              <a:rPr lang="en-US" altLang="en-US" sz="1200"/>
              <a:pPr eaLnBrk="1" hangingPunct="1"/>
              <a:t>74</a:t>
            </a:fld>
            <a:endParaRPr lang="en-US"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9E58D848-F152-7B92-B3DE-79B94AD13D6A}"/>
              </a:ext>
            </a:extLst>
          </p:cNvPr>
          <p:cNvSpPr>
            <a:spLocks noGrp="1" noRot="1" noChangeAspect="1" noTextEdit="1"/>
          </p:cNvSpPr>
          <p:nvPr>
            <p:ph type="sldImg"/>
          </p:nvPr>
        </p:nvSpPr>
        <p:spPr>
          <a:ln/>
        </p:spPr>
      </p:sp>
      <p:sp>
        <p:nvSpPr>
          <p:cNvPr id="166915" name="Notes Placeholder 2">
            <a:extLst>
              <a:ext uri="{FF2B5EF4-FFF2-40B4-BE49-F238E27FC236}">
                <a16:creationId xmlns:a16="http://schemas.microsoft.com/office/drawing/2014/main" id="{4E7F928F-7B58-DD38-5772-1C24E7EA55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6916" name="Slide Number Placeholder 3">
            <a:extLst>
              <a:ext uri="{FF2B5EF4-FFF2-40B4-BE49-F238E27FC236}">
                <a16:creationId xmlns:a16="http://schemas.microsoft.com/office/drawing/2014/main" id="{10822DDC-C046-140F-8178-157D57621D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E62C22-B3AA-4A35-A224-2DDC56396954}" type="slidenum">
              <a:rPr lang="en-US" altLang="en-US" sz="1200"/>
              <a:pPr eaLnBrk="1" hangingPunct="1"/>
              <a:t>76</a:t>
            </a:fld>
            <a:endParaRPr lang="en-US"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030E6BE5-9A8B-69DD-8C3B-7A70514455BE}"/>
              </a:ext>
            </a:extLst>
          </p:cNvPr>
          <p:cNvSpPr>
            <a:spLocks noGrp="1" noRot="1" noChangeAspect="1" noTextEdit="1"/>
          </p:cNvSpPr>
          <p:nvPr>
            <p:ph type="sldImg"/>
          </p:nvPr>
        </p:nvSpPr>
        <p:spPr>
          <a:ln/>
        </p:spPr>
      </p:sp>
      <p:sp>
        <p:nvSpPr>
          <p:cNvPr id="167939" name="Notes Placeholder 2">
            <a:extLst>
              <a:ext uri="{FF2B5EF4-FFF2-40B4-BE49-F238E27FC236}">
                <a16:creationId xmlns:a16="http://schemas.microsoft.com/office/drawing/2014/main" id="{3FA50E10-0C61-CE2A-E48B-B25D343584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7940" name="Slide Number Placeholder 3">
            <a:extLst>
              <a:ext uri="{FF2B5EF4-FFF2-40B4-BE49-F238E27FC236}">
                <a16:creationId xmlns:a16="http://schemas.microsoft.com/office/drawing/2014/main" id="{0A218846-4378-020C-1F80-9650205644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E71275-8011-47AE-AF48-3AE00B2F8197}" type="slidenum">
              <a:rPr lang="en-US" altLang="en-US" sz="1200"/>
              <a:pPr eaLnBrk="1" hangingPunct="1"/>
              <a:t>77</a:t>
            </a:fld>
            <a:endParaRPr lang="en-US"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1B478E2D-82F2-54C6-C5C4-AA6971010E1D}"/>
              </a:ext>
            </a:extLst>
          </p:cNvPr>
          <p:cNvSpPr>
            <a:spLocks noGrp="1" noRot="1" noChangeAspect="1" noTextEdit="1"/>
          </p:cNvSpPr>
          <p:nvPr>
            <p:ph type="sldImg"/>
          </p:nvPr>
        </p:nvSpPr>
        <p:spPr>
          <a:ln/>
        </p:spPr>
      </p:sp>
      <p:sp>
        <p:nvSpPr>
          <p:cNvPr id="168963" name="Notes Placeholder 2">
            <a:extLst>
              <a:ext uri="{FF2B5EF4-FFF2-40B4-BE49-F238E27FC236}">
                <a16:creationId xmlns:a16="http://schemas.microsoft.com/office/drawing/2014/main" id="{EEF38124-1372-EFAC-B934-899C9D5F88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8964" name="Slide Number Placeholder 3">
            <a:extLst>
              <a:ext uri="{FF2B5EF4-FFF2-40B4-BE49-F238E27FC236}">
                <a16:creationId xmlns:a16="http://schemas.microsoft.com/office/drawing/2014/main" id="{C31B3A54-3670-61DD-8B3F-63D698FB4D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E5A5DB-4E45-4A4B-BE55-98B1D5188658}" type="slidenum">
              <a:rPr lang="en-US" altLang="en-US" sz="1200"/>
              <a:pPr eaLnBrk="1" hangingPunct="1"/>
              <a:t>78</a:t>
            </a:fld>
            <a:endParaRPr lang="en-US"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8D3571C2-81AE-89DD-D6CD-6F8911F33A4E}"/>
              </a:ext>
            </a:extLst>
          </p:cNvPr>
          <p:cNvSpPr>
            <a:spLocks noGrp="1" noRot="1" noChangeAspect="1" noTextEdit="1"/>
          </p:cNvSpPr>
          <p:nvPr>
            <p:ph type="sldImg"/>
          </p:nvPr>
        </p:nvSpPr>
        <p:spPr>
          <a:ln/>
        </p:spPr>
      </p:sp>
      <p:sp>
        <p:nvSpPr>
          <p:cNvPr id="169987" name="Notes Placeholder 2">
            <a:extLst>
              <a:ext uri="{FF2B5EF4-FFF2-40B4-BE49-F238E27FC236}">
                <a16:creationId xmlns:a16="http://schemas.microsoft.com/office/drawing/2014/main" id="{F0703BB4-9B63-13DC-D3A0-AFBFC382DE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9988" name="Slide Number Placeholder 3">
            <a:extLst>
              <a:ext uri="{FF2B5EF4-FFF2-40B4-BE49-F238E27FC236}">
                <a16:creationId xmlns:a16="http://schemas.microsoft.com/office/drawing/2014/main" id="{4761DC2A-96F3-8EC3-A28D-6DCFE70CBA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4EB7B32-563F-4E5B-A877-1D42D2D67BF1}" type="slidenum">
              <a:rPr lang="en-US" altLang="en-US" sz="1200"/>
              <a:pPr eaLnBrk="1" hangingPunct="1"/>
              <a:t>79</a:t>
            </a:fld>
            <a:endParaRPr lang="en-US"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BAB1012C-7D38-6379-8027-BEBD2CC858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828275-369A-4133-9350-8E63E0048F61}" type="slidenum">
              <a:rPr lang="en-US" altLang="en-US" sz="1200"/>
              <a:pPr eaLnBrk="1" hangingPunct="1"/>
              <a:t>80</a:t>
            </a:fld>
            <a:endParaRPr lang="en-US" altLang="en-US" sz="1200"/>
          </a:p>
        </p:txBody>
      </p:sp>
      <p:sp>
        <p:nvSpPr>
          <p:cNvPr id="171011" name="Rectangle 2">
            <a:extLst>
              <a:ext uri="{FF2B5EF4-FFF2-40B4-BE49-F238E27FC236}">
                <a16:creationId xmlns:a16="http://schemas.microsoft.com/office/drawing/2014/main" id="{9CD45EAF-8824-EEB4-DCE1-097ABA2C4433}"/>
              </a:ext>
            </a:extLst>
          </p:cNvPr>
          <p:cNvSpPr>
            <a:spLocks noChangeArrowheads="1" noTextEdit="1"/>
          </p:cNvSpPr>
          <p:nvPr>
            <p:ph type="sldImg"/>
          </p:nvPr>
        </p:nvSpPr>
        <p:spPr>
          <a:xfrm>
            <a:off x="1108075" y="695325"/>
            <a:ext cx="4641850" cy="3481388"/>
          </a:xfrm>
          <a:ln/>
        </p:spPr>
      </p:sp>
      <p:sp>
        <p:nvSpPr>
          <p:cNvPr id="171012" name="Rectangle 3">
            <a:extLst>
              <a:ext uri="{FF2B5EF4-FFF2-40B4-BE49-F238E27FC236}">
                <a16:creationId xmlns:a16="http://schemas.microsoft.com/office/drawing/2014/main" id="{4856C401-97BF-555C-A71E-AF4DA73439E2}"/>
              </a:ext>
            </a:extLst>
          </p:cNvPr>
          <p:cNvSpPr>
            <a:spLocks noGrp="1" noChangeArrowheads="1"/>
          </p:cNvSpPr>
          <p:nvPr>
            <p:ph type="body" idx="1"/>
          </p:nvPr>
        </p:nvSpPr>
        <p:spPr>
          <a:xfrm>
            <a:off x="914400" y="4408488"/>
            <a:ext cx="5029200"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AE619EC1-5BA2-D64A-8497-8042AB77CA0C}"/>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2B734DAD-0B46-0989-843D-0661510C00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a:extLst>
              <a:ext uri="{FF2B5EF4-FFF2-40B4-BE49-F238E27FC236}">
                <a16:creationId xmlns:a16="http://schemas.microsoft.com/office/drawing/2014/main" id="{8C690069-04D7-9868-19A2-2C3762D3EF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E7D1D43-274D-46CB-B738-844B51217FF0}"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82C2B6B-38B0-05C8-6188-7E63BC7A2063}"/>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CFC20C57-7BAF-911F-ED85-C63FFC760F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a:extLst>
              <a:ext uri="{FF2B5EF4-FFF2-40B4-BE49-F238E27FC236}">
                <a16:creationId xmlns:a16="http://schemas.microsoft.com/office/drawing/2014/main" id="{F1F01FB6-160F-B257-C3B0-C113D285F6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F70754-8607-40CE-8A5A-57D033635202}"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667AC22-1B74-D737-2A56-020430BB16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EBF36E-3584-098B-6D45-16338DBEB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9D4950-A190-BA57-0C6E-B1F2998CD734}"/>
              </a:ext>
            </a:extLst>
          </p:cNvPr>
          <p:cNvSpPr>
            <a:spLocks noGrp="1" noChangeArrowheads="1"/>
          </p:cNvSpPr>
          <p:nvPr>
            <p:ph type="sldNum" sz="quarter" idx="12"/>
          </p:nvPr>
        </p:nvSpPr>
        <p:spPr>
          <a:ln/>
        </p:spPr>
        <p:txBody>
          <a:bodyPr/>
          <a:lstStyle>
            <a:lvl1pPr>
              <a:defRPr/>
            </a:lvl1pPr>
          </a:lstStyle>
          <a:p>
            <a:fld id="{D09654DD-C05F-4C5B-9961-5AEF68A8FD0D}" type="slidenum">
              <a:rPr lang="en-US" altLang="en-US"/>
              <a:pPr/>
              <a:t>‹#›</a:t>
            </a:fld>
            <a:endParaRPr lang="en-US" altLang="en-US"/>
          </a:p>
        </p:txBody>
      </p:sp>
    </p:spTree>
    <p:extLst>
      <p:ext uri="{BB962C8B-B14F-4D97-AF65-F5344CB8AC3E}">
        <p14:creationId xmlns:p14="http://schemas.microsoft.com/office/powerpoint/2010/main" val="101407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A596AE-DE26-F2EF-BD51-6A52FA4144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DBDAC6-2263-4DB0-97B7-318C16ABD1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B638B0-FFD5-34C9-0916-78C773C3547C}"/>
              </a:ext>
            </a:extLst>
          </p:cNvPr>
          <p:cNvSpPr>
            <a:spLocks noGrp="1" noChangeArrowheads="1"/>
          </p:cNvSpPr>
          <p:nvPr>
            <p:ph type="sldNum" sz="quarter" idx="12"/>
          </p:nvPr>
        </p:nvSpPr>
        <p:spPr>
          <a:ln/>
        </p:spPr>
        <p:txBody>
          <a:bodyPr/>
          <a:lstStyle>
            <a:lvl1pPr>
              <a:defRPr/>
            </a:lvl1pPr>
          </a:lstStyle>
          <a:p>
            <a:fld id="{241F282B-D159-4E37-BC11-6B665595B45F}" type="slidenum">
              <a:rPr lang="en-US" altLang="en-US"/>
              <a:pPr/>
              <a:t>‹#›</a:t>
            </a:fld>
            <a:endParaRPr lang="en-US" altLang="en-US"/>
          </a:p>
        </p:txBody>
      </p:sp>
    </p:spTree>
    <p:extLst>
      <p:ext uri="{BB962C8B-B14F-4D97-AF65-F5344CB8AC3E}">
        <p14:creationId xmlns:p14="http://schemas.microsoft.com/office/powerpoint/2010/main" val="210008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A96C33-55E8-0BA1-E778-A96DA03F4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41E65B-72E0-135E-130B-5F5B2F891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85E3A0-F051-E994-E870-1B3D6C1DCAFA}"/>
              </a:ext>
            </a:extLst>
          </p:cNvPr>
          <p:cNvSpPr>
            <a:spLocks noGrp="1" noChangeArrowheads="1"/>
          </p:cNvSpPr>
          <p:nvPr>
            <p:ph type="sldNum" sz="quarter" idx="12"/>
          </p:nvPr>
        </p:nvSpPr>
        <p:spPr>
          <a:ln/>
        </p:spPr>
        <p:txBody>
          <a:bodyPr/>
          <a:lstStyle>
            <a:lvl1pPr>
              <a:defRPr/>
            </a:lvl1pPr>
          </a:lstStyle>
          <a:p>
            <a:fld id="{A81C1AEE-FCE8-484A-8B44-DFFFFE543109}" type="slidenum">
              <a:rPr lang="en-US" altLang="en-US"/>
              <a:pPr/>
              <a:t>‹#›</a:t>
            </a:fld>
            <a:endParaRPr lang="en-US" altLang="en-US"/>
          </a:p>
        </p:txBody>
      </p:sp>
    </p:spTree>
    <p:extLst>
      <p:ext uri="{BB962C8B-B14F-4D97-AF65-F5344CB8AC3E}">
        <p14:creationId xmlns:p14="http://schemas.microsoft.com/office/powerpoint/2010/main" val="363335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8CEF0EBE-F7DF-5BC2-6F31-3089EEAF06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34A1AA-74F6-39D6-BF9C-CE2DC33A1F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87FC98-6E92-9248-312E-5DF3675093AD}"/>
              </a:ext>
            </a:extLst>
          </p:cNvPr>
          <p:cNvSpPr>
            <a:spLocks noGrp="1" noChangeArrowheads="1"/>
          </p:cNvSpPr>
          <p:nvPr>
            <p:ph type="sldNum" sz="quarter" idx="12"/>
          </p:nvPr>
        </p:nvSpPr>
        <p:spPr>
          <a:ln/>
        </p:spPr>
        <p:txBody>
          <a:bodyPr/>
          <a:lstStyle>
            <a:lvl1pPr>
              <a:defRPr/>
            </a:lvl1pPr>
          </a:lstStyle>
          <a:p>
            <a:fld id="{73B2170E-4F8A-4A03-9A71-AF239D101F41}" type="slidenum">
              <a:rPr lang="en-US" altLang="en-US"/>
              <a:pPr/>
              <a:t>‹#›</a:t>
            </a:fld>
            <a:endParaRPr lang="en-US" altLang="en-US"/>
          </a:p>
        </p:txBody>
      </p:sp>
    </p:spTree>
    <p:extLst>
      <p:ext uri="{BB962C8B-B14F-4D97-AF65-F5344CB8AC3E}">
        <p14:creationId xmlns:p14="http://schemas.microsoft.com/office/powerpoint/2010/main" val="112779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7233A56-31D8-26C3-CBAC-0B4C000226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FF9272-C84F-8E91-8C00-4F71DDF98B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D5101F-F83E-C0EB-0662-E323B8EFDF0A}"/>
              </a:ext>
            </a:extLst>
          </p:cNvPr>
          <p:cNvSpPr>
            <a:spLocks noGrp="1" noChangeArrowheads="1"/>
          </p:cNvSpPr>
          <p:nvPr>
            <p:ph type="sldNum" sz="quarter" idx="12"/>
          </p:nvPr>
        </p:nvSpPr>
        <p:spPr>
          <a:ln/>
        </p:spPr>
        <p:txBody>
          <a:bodyPr/>
          <a:lstStyle>
            <a:lvl1pPr>
              <a:defRPr/>
            </a:lvl1pPr>
          </a:lstStyle>
          <a:p>
            <a:fld id="{9884EB0D-3DCB-47C0-9E18-424449773873}" type="slidenum">
              <a:rPr lang="en-US" altLang="en-US"/>
              <a:pPr/>
              <a:t>‹#›</a:t>
            </a:fld>
            <a:endParaRPr lang="en-US" altLang="en-US"/>
          </a:p>
        </p:txBody>
      </p:sp>
    </p:spTree>
    <p:extLst>
      <p:ext uri="{BB962C8B-B14F-4D97-AF65-F5344CB8AC3E}">
        <p14:creationId xmlns:p14="http://schemas.microsoft.com/office/powerpoint/2010/main" val="303472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FA3C26A2-2A76-26E0-3E49-04E9E9DE38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86C6C0-E8A3-5F7B-C1EE-4542AF05F9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13CC16-6C5E-0C08-A05E-D54C3C1AC149}"/>
              </a:ext>
            </a:extLst>
          </p:cNvPr>
          <p:cNvSpPr>
            <a:spLocks noGrp="1" noChangeArrowheads="1"/>
          </p:cNvSpPr>
          <p:nvPr>
            <p:ph type="sldNum" sz="quarter" idx="12"/>
          </p:nvPr>
        </p:nvSpPr>
        <p:spPr>
          <a:ln/>
        </p:spPr>
        <p:txBody>
          <a:bodyPr/>
          <a:lstStyle>
            <a:lvl1pPr>
              <a:defRPr/>
            </a:lvl1pPr>
          </a:lstStyle>
          <a:p>
            <a:fld id="{1D50E5F0-F97C-4DE0-B2D0-378556855226}" type="slidenum">
              <a:rPr lang="en-US" altLang="en-US"/>
              <a:pPr/>
              <a:t>‹#›</a:t>
            </a:fld>
            <a:endParaRPr lang="en-US" altLang="en-US"/>
          </a:p>
        </p:txBody>
      </p:sp>
    </p:spTree>
    <p:extLst>
      <p:ext uri="{BB962C8B-B14F-4D97-AF65-F5344CB8AC3E}">
        <p14:creationId xmlns:p14="http://schemas.microsoft.com/office/powerpoint/2010/main" val="2243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5CEAED-FD11-C497-D795-A3A66E31EF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4FA5A8-AFF2-08CC-ABB0-4B87470122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E4CB22-4411-C57F-7041-D15644F8886D}"/>
              </a:ext>
            </a:extLst>
          </p:cNvPr>
          <p:cNvSpPr>
            <a:spLocks noGrp="1" noChangeArrowheads="1"/>
          </p:cNvSpPr>
          <p:nvPr>
            <p:ph type="sldNum" sz="quarter" idx="12"/>
          </p:nvPr>
        </p:nvSpPr>
        <p:spPr>
          <a:ln/>
        </p:spPr>
        <p:txBody>
          <a:bodyPr/>
          <a:lstStyle>
            <a:lvl1pPr>
              <a:defRPr/>
            </a:lvl1pPr>
          </a:lstStyle>
          <a:p>
            <a:fld id="{DC00A8F9-AC60-4FC2-A44D-1C1A49707B78}" type="slidenum">
              <a:rPr lang="en-US" altLang="en-US"/>
              <a:pPr/>
              <a:t>‹#›</a:t>
            </a:fld>
            <a:endParaRPr lang="en-US" altLang="en-US"/>
          </a:p>
        </p:txBody>
      </p:sp>
    </p:spTree>
    <p:extLst>
      <p:ext uri="{BB962C8B-B14F-4D97-AF65-F5344CB8AC3E}">
        <p14:creationId xmlns:p14="http://schemas.microsoft.com/office/powerpoint/2010/main" val="32569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245139-362B-AD58-9937-02EC29EBF0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403AA1-6025-2E6D-803B-F5B9DCD2DA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D27769-C08D-DA7E-6114-F2169F54459C}"/>
              </a:ext>
            </a:extLst>
          </p:cNvPr>
          <p:cNvSpPr>
            <a:spLocks noGrp="1" noChangeArrowheads="1"/>
          </p:cNvSpPr>
          <p:nvPr>
            <p:ph type="sldNum" sz="quarter" idx="12"/>
          </p:nvPr>
        </p:nvSpPr>
        <p:spPr>
          <a:ln/>
        </p:spPr>
        <p:txBody>
          <a:bodyPr/>
          <a:lstStyle>
            <a:lvl1pPr>
              <a:defRPr/>
            </a:lvl1pPr>
          </a:lstStyle>
          <a:p>
            <a:fld id="{475F8AAC-873E-4F37-8154-B77E43C01717}" type="slidenum">
              <a:rPr lang="en-US" altLang="en-US"/>
              <a:pPr/>
              <a:t>‹#›</a:t>
            </a:fld>
            <a:endParaRPr lang="en-US" altLang="en-US"/>
          </a:p>
        </p:txBody>
      </p:sp>
    </p:spTree>
    <p:extLst>
      <p:ext uri="{BB962C8B-B14F-4D97-AF65-F5344CB8AC3E}">
        <p14:creationId xmlns:p14="http://schemas.microsoft.com/office/powerpoint/2010/main" val="397954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CF3C49-E67E-31C5-6983-1C0812314B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3AE7A9-481E-A60B-A0C7-86D03E13A0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E5CAD4-4627-A7FB-9137-ECAC20616A84}"/>
              </a:ext>
            </a:extLst>
          </p:cNvPr>
          <p:cNvSpPr>
            <a:spLocks noGrp="1" noChangeArrowheads="1"/>
          </p:cNvSpPr>
          <p:nvPr>
            <p:ph type="sldNum" sz="quarter" idx="12"/>
          </p:nvPr>
        </p:nvSpPr>
        <p:spPr>
          <a:ln/>
        </p:spPr>
        <p:txBody>
          <a:bodyPr/>
          <a:lstStyle>
            <a:lvl1pPr>
              <a:defRPr/>
            </a:lvl1pPr>
          </a:lstStyle>
          <a:p>
            <a:fld id="{88AE550A-E89C-4FE2-BA7C-25028632E55E}" type="slidenum">
              <a:rPr lang="en-US" altLang="en-US"/>
              <a:pPr/>
              <a:t>‹#›</a:t>
            </a:fld>
            <a:endParaRPr lang="en-US" altLang="en-US"/>
          </a:p>
        </p:txBody>
      </p:sp>
    </p:spTree>
    <p:extLst>
      <p:ext uri="{BB962C8B-B14F-4D97-AF65-F5344CB8AC3E}">
        <p14:creationId xmlns:p14="http://schemas.microsoft.com/office/powerpoint/2010/main" val="311935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79A112-4CE1-F4A7-77AE-04850D373CF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63B4345-E961-C043-DA7E-9F4EB8B955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1204A52-BCA1-E49F-1CE5-FAF4FB34D7F2}"/>
              </a:ext>
            </a:extLst>
          </p:cNvPr>
          <p:cNvSpPr>
            <a:spLocks noGrp="1" noChangeArrowheads="1"/>
          </p:cNvSpPr>
          <p:nvPr>
            <p:ph type="sldNum" sz="quarter" idx="12"/>
          </p:nvPr>
        </p:nvSpPr>
        <p:spPr>
          <a:ln/>
        </p:spPr>
        <p:txBody>
          <a:bodyPr/>
          <a:lstStyle>
            <a:lvl1pPr>
              <a:defRPr/>
            </a:lvl1pPr>
          </a:lstStyle>
          <a:p>
            <a:fld id="{F0FFA88D-ACA5-437E-AC1B-0ED7D6681E9D}" type="slidenum">
              <a:rPr lang="en-US" altLang="en-US"/>
              <a:pPr/>
              <a:t>‹#›</a:t>
            </a:fld>
            <a:endParaRPr lang="en-US" altLang="en-US"/>
          </a:p>
        </p:txBody>
      </p:sp>
    </p:spTree>
    <p:extLst>
      <p:ext uri="{BB962C8B-B14F-4D97-AF65-F5344CB8AC3E}">
        <p14:creationId xmlns:p14="http://schemas.microsoft.com/office/powerpoint/2010/main" val="233617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260974A-479A-8B23-3534-314EFD1CC4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D9F595C-238F-CDFB-A462-9ED63EAAA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3540A90-7A06-F0DD-1F25-DF5CB62F772A}"/>
              </a:ext>
            </a:extLst>
          </p:cNvPr>
          <p:cNvSpPr>
            <a:spLocks noGrp="1" noChangeArrowheads="1"/>
          </p:cNvSpPr>
          <p:nvPr>
            <p:ph type="sldNum" sz="quarter" idx="12"/>
          </p:nvPr>
        </p:nvSpPr>
        <p:spPr>
          <a:ln/>
        </p:spPr>
        <p:txBody>
          <a:bodyPr/>
          <a:lstStyle>
            <a:lvl1pPr>
              <a:defRPr/>
            </a:lvl1pPr>
          </a:lstStyle>
          <a:p>
            <a:fld id="{1B2104C5-9E3E-4C52-BA61-69D0EEE370CA}" type="slidenum">
              <a:rPr lang="en-US" altLang="en-US"/>
              <a:pPr/>
              <a:t>‹#›</a:t>
            </a:fld>
            <a:endParaRPr lang="en-US" altLang="en-US"/>
          </a:p>
        </p:txBody>
      </p:sp>
    </p:spTree>
    <p:extLst>
      <p:ext uri="{BB962C8B-B14F-4D97-AF65-F5344CB8AC3E}">
        <p14:creationId xmlns:p14="http://schemas.microsoft.com/office/powerpoint/2010/main" val="250329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5A50DB4-72F7-2A16-7F0A-C7A649DE0B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58EE649-CD2E-5126-D2A2-5CACD04DB3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F647469-49D1-E191-E8B9-BED224DF2FE9}"/>
              </a:ext>
            </a:extLst>
          </p:cNvPr>
          <p:cNvSpPr>
            <a:spLocks noGrp="1" noChangeArrowheads="1"/>
          </p:cNvSpPr>
          <p:nvPr>
            <p:ph type="sldNum" sz="quarter" idx="12"/>
          </p:nvPr>
        </p:nvSpPr>
        <p:spPr>
          <a:ln/>
        </p:spPr>
        <p:txBody>
          <a:bodyPr/>
          <a:lstStyle>
            <a:lvl1pPr>
              <a:defRPr/>
            </a:lvl1pPr>
          </a:lstStyle>
          <a:p>
            <a:fld id="{0F1B7E34-7C80-46C2-94B7-B60EC6F05A9F}" type="slidenum">
              <a:rPr lang="en-US" altLang="en-US"/>
              <a:pPr/>
              <a:t>‹#›</a:t>
            </a:fld>
            <a:endParaRPr lang="en-US" altLang="en-US"/>
          </a:p>
        </p:txBody>
      </p:sp>
    </p:spTree>
    <p:extLst>
      <p:ext uri="{BB962C8B-B14F-4D97-AF65-F5344CB8AC3E}">
        <p14:creationId xmlns:p14="http://schemas.microsoft.com/office/powerpoint/2010/main" val="346840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C0816B-8D81-94B1-A35F-09F7B8371F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4C7B8F-16A7-1289-A2BE-F3D9DF27D3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C37356-866C-39A4-63FE-461743A2AEC4}"/>
              </a:ext>
            </a:extLst>
          </p:cNvPr>
          <p:cNvSpPr>
            <a:spLocks noGrp="1" noChangeArrowheads="1"/>
          </p:cNvSpPr>
          <p:nvPr>
            <p:ph type="sldNum" sz="quarter" idx="12"/>
          </p:nvPr>
        </p:nvSpPr>
        <p:spPr>
          <a:ln/>
        </p:spPr>
        <p:txBody>
          <a:bodyPr/>
          <a:lstStyle>
            <a:lvl1pPr>
              <a:defRPr/>
            </a:lvl1pPr>
          </a:lstStyle>
          <a:p>
            <a:fld id="{18FB247A-1CBA-48BE-89AC-ADEF7B2F871D}" type="slidenum">
              <a:rPr lang="en-US" altLang="en-US"/>
              <a:pPr/>
              <a:t>‹#›</a:t>
            </a:fld>
            <a:endParaRPr lang="en-US" altLang="en-US"/>
          </a:p>
        </p:txBody>
      </p:sp>
    </p:spTree>
    <p:extLst>
      <p:ext uri="{BB962C8B-B14F-4D97-AF65-F5344CB8AC3E}">
        <p14:creationId xmlns:p14="http://schemas.microsoft.com/office/powerpoint/2010/main" val="296812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80EF0A-3E0E-4F63-35B3-E50586D468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1F8310-2995-9FFC-0974-7ECDFF1BD7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E39FD6-8AE6-BEB7-076D-AA97210233AF}"/>
              </a:ext>
            </a:extLst>
          </p:cNvPr>
          <p:cNvSpPr>
            <a:spLocks noGrp="1" noChangeArrowheads="1"/>
          </p:cNvSpPr>
          <p:nvPr>
            <p:ph type="sldNum" sz="quarter" idx="12"/>
          </p:nvPr>
        </p:nvSpPr>
        <p:spPr>
          <a:ln/>
        </p:spPr>
        <p:txBody>
          <a:bodyPr/>
          <a:lstStyle>
            <a:lvl1pPr>
              <a:defRPr/>
            </a:lvl1pPr>
          </a:lstStyle>
          <a:p>
            <a:fld id="{2BAD155A-BBAA-4480-A2A6-A62598BE20FC}" type="slidenum">
              <a:rPr lang="en-US" altLang="en-US"/>
              <a:pPr/>
              <a:t>‹#›</a:t>
            </a:fld>
            <a:endParaRPr lang="en-US" altLang="en-US"/>
          </a:p>
        </p:txBody>
      </p:sp>
    </p:spTree>
    <p:extLst>
      <p:ext uri="{BB962C8B-B14F-4D97-AF65-F5344CB8AC3E}">
        <p14:creationId xmlns:p14="http://schemas.microsoft.com/office/powerpoint/2010/main" val="287030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11479A3-0757-24DE-97C6-D0E4B3677C3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E920512E-D486-88BC-4676-E606BF0CB80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6F2972D-FC78-EA73-80F0-D1EEF8C070C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66C87EA3-6667-7DA8-DF15-2AD25CE2554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A5F5BF7D-277F-73AC-D442-EE3B3DEC037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C6BE23-B968-498E-91E1-1F946E497F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37.wmf"/><Relationship Id="rId5" Type="http://schemas.openxmlformats.org/officeDocument/2006/relationships/oleObject" Target="../embeddings/oleObject1.bin"/><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71.emf"/><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9.jpe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78.wmf"/><Relationship Id="rId5" Type="http://schemas.openxmlformats.org/officeDocument/2006/relationships/oleObject" Target="../embeddings/oleObject4.bin"/><Relationship Id="rId4" Type="http://schemas.openxmlformats.org/officeDocument/2006/relationships/image" Target="../media/image77.wmf"/></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5A1B966-C351-2294-A8C4-1C254CDB6078}"/>
              </a:ext>
            </a:extLst>
          </p:cNvPr>
          <p:cNvSpPr>
            <a:spLocks noGrp="1" noChangeArrowheads="1"/>
          </p:cNvSpPr>
          <p:nvPr>
            <p:ph type="ctrTitle"/>
          </p:nvPr>
        </p:nvSpPr>
        <p:spPr>
          <a:xfrm>
            <a:off x="0" y="228600"/>
            <a:ext cx="9144000" cy="1981200"/>
          </a:xfrm>
        </p:spPr>
        <p:txBody>
          <a:bodyPr/>
          <a:lstStyle/>
          <a:p>
            <a:pPr eaLnBrk="1" hangingPunct="1"/>
            <a:r>
              <a:rPr lang="en-US" altLang="en-US" sz="5400" b="1">
                <a:latin typeface="Tahoma" panose="020B0604030504040204" pitchFamily="34" charset="0"/>
              </a:rPr>
              <a:t>Michigan Wolves:</a:t>
            </a:r>
            <a:br>
              <a:rPr lang="en-US" altLang="en-US" sz="5400" b="1">
                <a:latin typeface="Tahoma" panose="020B0604030504040204" pitchFamily="34" charset="0"/>
              </a:rPr>
            </a:br>
            <a:r>
              <a:rPr lang="en-US" altLang="en-US" sz="5400" b="1">
                <a:latin typeface="Tahoma" panose="020B0604030504040204" pitchFamily="34" charset="0"/>
              </a:rPr>
              <a:t>Past, Present, and Future</a:t>
            </a:r>
          </a:p>
        </p:txBody>
      </p:sp>
      <p:sp>
        <p:nvSpPr>
          <p:cNvPr id="5123" name="Rectangle 3">
            <a:extLst>
              <a:ext uri="{FF2B5EF4-FFF2-40B4-BE49-F238E27FC236}">
                <a16:creationId xmlns:a16="http://schemas.microsoft.com/office/drawing/2014/main" id="{2F5106E3-4893-0F1B-A0FA-160277D06E79}"/>
              </a:ext>
            </a:extLst>
          </p:cNvPr>
          <p:cNvSpPr>
            <a:spLocks noGrp="1" noChangeArrowheads="1"/>
          </p:cNvSpPr>
          <p:nvPr>
            <p:ph type="subTitle" idx="1"/>
          </p:nvPr>
        </p:nvSpPr>
        <p:spPr>
          <a:xfrm>
            <a:off x="1371600" y="5105400"/>
            <a:ext cx="6400800" cy="1752600"/>
          </a:xfrm>
        </p:spPr>
        <p:txBody>
          <a:bodyPr/>
          <a:lstStyle/>
          <a:p>
            <a:pPr eaLnBrk="1" hangingPunct="1"/>
            <a:r>
              <a:rPr lang="en-US" altLang="en-US" sz="4000" b="1">
                <a:latin typeface="Tahoma" panose="020B0604030504040204" pitchFamily="34" charset="0"/>
              </a:rPr>
              <a:t>Dorothy F. McLeer</a:t>
            </a:r>
          </a:p>
          <a:p>
            <a:pPr eaLnBrk="1" hangingPunct="1"/>
            <a:r>
              <a:rPr lang="en-US" altLang="en-US" sz="4000" b="1">
                <a:latin typeface="Tahoma" panose="020B0604030504040204" pitchFamily="34" charset="0"/>
              </a:rPr>
              <a:t>Timber Wolf Alliance</a:t>
            </a:r>
          </a:p>
        </p:txBody>
      </p:sp>
      <p:pic>
        <p:nvPicPr>
          <p:cNvPr id="5124" name="Picture 4" descr="profile">
            <a:extLst>
              <a:ext uri="{FF2B5EF4-FFF2-40B4-BE49-F238E27FC236}">
                <a16:creationId xmlns:a16="http://schemas.microsoft.com/office/drawing/2014/main" id="{538BF6B1-A4C3-91F2-C9EF-BCC608A0E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0"/>
            <a:ext cx="3454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dianpainting">
            <a:extLst>
              <a:ext uri="{FF2B5EF4-FFF2-40B4-BE49-F238E27FC236}">
                <a16:creationId xmlns:a16="http://schemas.microsoft.com/office/drawing/2014/main" id="{DA0148AB-B7DA-DDA9-327F-99C2BC06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455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743EEE20-64CF-DFA3-6D79-0FCCD8685E49}"/>
              </a:ext>
            </a:extLst>
          </p:cNvPr>
          <p:cNvSpPr txBox="1">
            <a:spLocks noChangeArrowheads="1"/>
          </p:cNvSpPr>
          <p:nvPr/>
        </p:nvSpPr>
        <p:spPr bwMode="auto">
          <a:xfrm>
            <a:off x="5791200" y="2514600"/>
            <a:ext cx="2971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FFFFFF"/>
                </a:solidFill>
                <a:latin typeface="Tahoma" panose="020B0604030504040204" pitchFamily="34" charset="0"/>
              </a:rPr>
              <a:t>Ma’iingan,</a:t>
            </a:r>
          </a:p>
          <a:p>
            <a:pPr eaLnBrk="1" hangingPunct="1">
              <a:spcBef>
                <a:spcPct val="50000"/>
              </a:spcBef>
            </a:pPr>
            <a:r>
              <a:rPr lang="en-US" altLang="en-US" sz="3200" b="1">
                <a:solidFill>
                  <a:srgbClr val="FFFFFF"/>
                </a:solidFill>
                <a:latin typeface="Tahoma" panose="020B0604030504040204" pitchFamily="34" charset="0"/>
              </a:rPr>
              <a:t>Brother Wolf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resettle">
            <a:extLst>
              <a:ext uri="{FF2B5EF4-FFF2-40B4-BE49-F238E27FC236}">
                <a16:creationId xmlns:a16="http://schemas.microsoft.com/office/drawing/2014/main" id="{BDA6B461-F77E-7342-354B-E4816465A11A}"/>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04800" y="0"/>
            <a:ext cx="8610600" cy="5772150"/>
          </a:xfrm>
          <a:noFill/>
        </p:spPr>
      </p:pic>
      <p:sp>
        <p:nvSpPr>
          <p:cNvPr id="15363" name="Text Box 3">
            <a:extLst>
              <a:ext uri="{FF2B5EF4-FFF2-40B4-BE49-F238E27FC236}">
                <a16:creationId xmlns:a16="http://schemas.microsoft.com/office/drawing/2014/main" id="{B5733730-BFB9-E310-9C55-A83E80F2DA4A}"/>
              </a:ext>
            </a:extLst>
          </p:cNvPr>
          <p:cNvSpPr txBox="1">
            <a:spLocks noChangeArrowheads="1"/>
          </p:cNvSpPr>
          <p:nvPr/>
        </p:nvSpPr>
        <p:spPr bwMode="auto">
          <a:xfrm>
            <a:off x="838200" y="57912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chemeClr val="bg1"/>
                </a:solidFill>
                <a:latin typeface="Tahoma" panose="020B0604030504040204" pitchFamily="34" charset="0"/>
              </a:rPr>
              <a:t>Pre-settlement Wolf Distribution in the Upper Great Lakes States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vilwolf">
            <a:extLst>
              <a:ext uri="{FF2B5EF4-FFF2-40B4-BE49-F238E27FC236}">
                <a16:creationId xmlns:a16="http://schemas.microsoft.com/office/drawing/2014/main" id="{C708CC78-2C9F-2D58-8D7E-07A6DADC3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Red-Riding-Hood">
            <a:extLst>
              <a:ext uri="{FF2B5EF4-FFF2-40B4-BE49-F238E27FC236}">
                <a16:creationId xmlns:a16="http://schemas.microsoft.com/office/drawing/2014/main" id="{986BBDE1-6C19-BAAC-9BCA-450AEBDF0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4600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ED07CB7-E706-0710-7288-81E5E59E0DFE}"/>
              </a:ext>
            </a:extLst>
          </p:cNvPr>
          <p:cNvSpPr>
            <a:spLocks noGrp="1" noChangeArrowheads="1"/>
          </p:cNvSpPr>
          <p:nvPr>
            <p:ph type="title"/>
          </p:nvPr>
        </p:nvSpPr>
        <p:spPr>
          <a:xfrm>
            <a:off x="685800" y="381000"/>
            <a:ext cx="7772400" cy="1143000"/>
          </a:xfrm>
        </p:spPr>
        <p:txBody>
          <a:bodyPr/>
          <a:lstStyle/>
          <a:p>
            <a:pPr eaLnBrk="1" hangingPunct="1"/>
            <a:r>
              <a:rPr lang="en-US" altLang="en-US" b="1">
                <a:solidFill>
                  <a:srgbClr val="6699FF"/>
                </a:solidFill>
                <a:latin typeface="Tahoma" panose="020B0604030504040204" pitchFamily="34" charset="0"/>
              </a:rPr>
              <a:t>Wolf Bounty Programs</a:t>
            </a:r>
          </a:p>
        </p:txBody>
      </p:sp>
      <p:sp>
        <p:nvSpPr>
          <p:cNvPr id="198659" name="Rectangle 3">
            <a:extLst>
              <a:ext uri="{FF2B5EF4-FFF2-40B4-BE49-F238E27FC236}">
                <a16:creationId xmlns:a16="http://schemas.microsoft.com/office/drawing/2014/main" id="{650ACD2B-57AF-D059-8B6D-CB49EBDB102E}"/>
              </a:ext>
            </a:extLst>
          </p:cNvPr>
          <p:cNvSpPr>
            <a:spLocks noGrp="1" noChangeArrowheads="1"/>
          </p:cNvSpPr>
          <p:nvPr>
            <p:ph type="body" idx="1"/>
          </p:nvPr>
        </p:nvSpPr>
        <p:spPr>
          <a:xfrm>
            <a:off x="685800" y="1524000"/>
            <a:ext cx="7772400" cy="4114800"/>
          </a:xfrm>
        </p:spPr>
        <p:txBody>
          <a:bodyPr/>
          <a:lstStyle/>
          <a:p>
            <a:pPr eaLnBrk="1" hangingPunct="1">
              <a:lnSpc>
                <a:spcPct val="90000"/>
              </a:lnSpc>
            </a:pPr>
            <a:r>
              <a:rPr lang="en-US" altLang="en-US" sz="2800" b="1">
                <a:solidFill>
                  <a:srgbClr val="FFFFFF"/>
                </a:solidFill>
                <a:latin typeface="Tahoma" panose="020B0604030504040204" pitchFamily="34" charset="0"/>
              </a:rPr>
              <a:t>Bounties are $$$$ paid as incentive for capture and/or killing</a:t>
            </a:r>
          </a:p>
          <a:p>
            <a:pPr eaLnBrk="1" hangingPunct="1">
              <a:lnSpc>
                <a:spcPct val="90000"/>
              </a:lnSpc>
            </a:pPr>
            <a:r>
              <a:rPr lang="en-US" altLang="en-US" sz="2800" b="1">
                <a:solidFill>
                  <a:srgbClr val="FFFFFF"/>
                </a:solidFill>
                <a:latin typeface="Tahoma" panose="020B0604030504040204" pitchFamily="34" charset="0"/>
              </a:rPr>
              <a:t>Bounties are designed not to reduce but to eliminate a species</a:t>
            </a:r>
          </a:p>
          <a:p>
            <a:pPr eaLnBrk="1" hangingPunct="1">
              <a:lnSpc>
                <a:spcPct val="90000"/>
              </a:lnSpc>
            </a:pPr>
            <a:r>
              <a:rPr lang="en-US" altLang="en-US" sz="2800" b="1">
                <a:solidFill>
                  <a:srgbClr val="FFFFFF"/>
                </a:solidFill>
                <a:latin typeface="Tahoma" panose="020B0604030504040204" pitchFamily="34" charset="0"/>
              </a:rPr>
              <a:t>Sixth century B.C., Greece: first wolf bounty </a:t>
            </a:r>
          </a:p>
          <a:p>
            <a:pPr eaLnBrk="1" hangingPunct="1">
              <a:lnSpc>
                <a:spcPct val="90000"/>
              </a:lnSpc>
            </a:pPr>
            <a:r>
              <a:rPr lang="en-US" altLang="en-US" sz="2800" b="1">
                <a:solidFill>
                  <a:srgbClr val="FFFFFF"/>
                </a:solidFill>
                <a:latin typeface="Tahoma" panose="020B0604030504040204" pitchFamily="34" charset="0"/>
              </a:rPr>
              <a:t>1510: last wolves in England killed</a:t>
            </a:r>
          </a:p>
          <a:p>
            <a:pPr eaLnBrk="1" hangingPunct="1">
              <a:lnSpc>
                <a:spcPct val="90000"/>
              </a:lnSpc>
            </a:pPr>
            <a:r>
              <a:rPr lang="en-US" altLang="en-US" sz="2800" b="1">
                <a:solidFill>
                  <a:srgbClr val="FFFFFF"/>
                </a:solidFill>
                <a:latin typeface="Tahoma" panose="020B0604030504040204" pitchFamily="34" charset="0"/>
              </a:rPr>
              <a:t>1630, Plymouth, MA: bounty instituted by English colonists</a:t>
            </a:r>
          </a:p>
          <a:p>
            <a:pPr eaLnBrk="1" hangingPunct="1">
              <a:lnSpc>
                <a:spcPct val="90000"/>
              </a:lnSpc>
            </a:pPr>
            <a:r>
              <a:rPr lang="en-US" altLang="en-US" sz="2800" b="1">
                <a:solidFill>
                  <a:srgbClr val="FFFFFF"/>
                </a:solidFill>
                <a:latin typeface="Tahoma" panose="020B0604030504040204" pitchFamily="34" charset="0"/>
              </a:rPr>
              <a:t>1700: wolves extirpated from New England landscape</a:t>
            </a:r>
          </a:p>
          <a:p>
            <a:pPr eaLnBrk="1" hangingPunct="1">
              <a:lnSpc>
                <a:spcPct val="90000"/>
              </a:lnSpc>
            </a:pPr>
            <a:endParaRPr lang="en-US" altLang="en-US" sz="2800" b="1">
              <a:solidFill>
                <a:srgbClr val="FFFFFF"/>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8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8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8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986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986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98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eathsnare">
            <a:extLst>
              <a:ext uri="{FF2B5EF4-FFF2-40B4-BE49-F238E27FC236}">
                <a16:creationId xmlns:a16="http://schemas.microsoft.com/office/drawing/2014/main" id="{E357212D-386F-C430-C34B-DD48E9277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ilderness">
            <a:extLst>
              <a:ext uri="{FF2B5EF4-FFF2-40B4-BE49-F238E27FC236}">
                <a16:creationId xmlns:a16="http://schemas.microsoft.com/office/drawing/2014/main" id="{E4282D35-364E-9DAE-9A23-370557BC6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AE01C31-D7B3-23AA-1477-DEEB0B9C6403}"/>
              </a:ext>
            </a:extLst>
          </p:cNvPr>
          <p:cNvSpPr>
            <a:spLocks noGrp="1" noChangeArrowheads="1"/>
          </p:cNvSpPr>
          <p:nvPr>
            <p:ph type="title"/>
          </p:nvPr>
        </p:nvSpPr>
        <p:spPr>
          <a:xfrm>
            <a:off x="533400" y="228600"/>
            <a:ext cx="8229600" cy="1143000"/>
          </a:xfrm>
        </p:spPr>
        <p:txBody>
          <a:bodyPr/>
          <a:lstStyle/>
          <a:p>
            <a:pPr eaLnBrk="1" hangingPunct="1"/>
            <a:r>
              <a:rPr lang="en-US" altLang="en-US" b="1">
                <a:solidFill>
                  <a:srgbClr val="6699FF"/>
                </a:solidFill>
                <a:latin typeface="Tahoma" panose="020B0604030504040204" pitchFamily="34" charset="0"/>
              </a:rPr>
              <a:t>Early MI Wolf Management</a:t>
            </a:r>
            <a:br>
              <a:rPr lang="en-US" altLang="en-US" b="1">
                <a:solidFill>
                  <a:srgbClr val="6699FF"/>
                </a:solidFill>
                <a:latin typeface="Tahoma" panose="020B0604030504040204" pitchFamily="34" charset="0"/>
              </a:rPr>
            </a:br>
            <a:r>
              <a:rPr lang="en-US" altLang="en-US" sz="3200" b="1">
                <a:solidFill>
                  <a:srgbClr val="6699FF"/>
                </a:solidFill>
                <a:latin typeface="Tahoma" panose="020B0604030504040204" pitchFamily="34" charset="0"/>
              </a:rPr>
              <a:t>(post-European settlement)</a:t>
            </a:r>
          </a:p>
        </p:txBody>
      </p:sp>
      <p:sp>
        <p:nvSpPr>
          <p:cNvPr id="181251" name="Rectangle 3">
            <a:extLst>
              <a:ext uri="{FF2B5EF4-FFF2-40B4-BE49-F238E27FC236}">
                <a16:creationId xmlns:a16="http://schemas.microsoft.com/office/drawing/2014/main" id="{BDA03C0B-3F33-D93B-15F0-52A61A1D455A}"/>
              </a:ext>
            </a:extLst>
          </p:cNvPr>
          <p:cNvSpPr>
            <a:spLocks noGrp="1" noChangeArrowheads="1"/>
          </p:cNvSpPr>
          <p:nvPr>
            <p:ph type="body" idx="1"/>
          </p:nvPr>
        </p:nvSpPr>
        <p:spPr>
          <a:xfrm>
            <a:off x="685800" y="1524000"/>
            <a:ext cx="7772400" cy="5562600"/>
          </a:xfrm>
        </p:spPr>
        <p:txBody>
          <a:bodyPr/>
          <a:lstStyle/>
          <a:p>
            <a:pPr eaLnBrk="1" hangingPunct="1"/>
            <a:r>
              <a:rPr lang="en-US" altLang="en-US" b="1" u="sng">
                <a:solidFill>
                  <a:srgbClr val="FFFFFF"/>
                </a:solidFill>
                <a:latin typeface="Tahoma" panose="020B0604030504040204" pitchFamily="34" charset="0"/>
              </a:rPr>
              <a:t>1817</a:t>
            </a:r>
            <a:r>
              <a:rPr lang="en-US" altLang="en-US" b="1">
                <a:solidFill>
                  <a:srgbClr val="FFFFFF"/>
                </a:solidFill>
                <a:latin typeface="Tahoma" panose="020B0604030504040204" pitchFamily="34" charset="0"/>
              </a:rPr>
              <a:t>: Congress passes wolf bounty in Northwest Territories (MI)</a:t>
            </a:r>
          </a:p>
          <a:p>
            <a:pPr eaLnBrk="1" hangingPunct="1"/>
            <a:r>
              <a:rPr lang="en-US" altLang="en-US" b="1" u="sng">
                <a:solidFill>
                  <a:srgbClr val="FFFFFF"/>
                </a:solidFill>
                <a:latin typeface="Tahoma" panose="020B0604030504040204" pitchFamily="34" charset="0"/>
              </a:rPr>
              <a:t>1838</a:t>
            </a:r>
            <a:r>
              <a:rPr lang="en-US" altLang="en-US" b="1">
                <a:solidFill>
                  <a:srgbClr val="FFFFFF"/>
                </a:solidFill>
                <a:latin typeface="Tahoma" panose="020B0604030504040204" pitchFamily="34" charset="0"/>
              </a:rPr>
              <a:t>: One year after statehood, MI wolf bounty instituted (9</a:t>
            </a:r>
            <a:r>
              <a:rPr lang="en-US" altLang="en-US" b="1" baseline="30000">
                <a:solidFill>
                  <a:srgbClr val="FFFFFF"/>
                </a:solidFill>
                <a:latin typeface="Tahoma" panose="020B0604030504040204" pitchFamily="34" charset="0"/>
              </a:rPr>
              <a:t>th</a:t>
            </a:r>
            <a:r>
              <a:rPr lang="en-US" altLang="en-US" b="1">
                <a:solidFill>
                  <a:srgbClr val="FFFFFF"/>
                </a:solidFill>
                <a:latin typeface="Tahoma" panose="020B0604030504040204" pitchFamily="34" charset="0"/>
              </a:rPr>
              <a:t> law)</a:t>
            </a:r>
          </a:p>
          <a:p>
            <a:pPr eaLnBrk="1" hangingPunct="1"/>
            <a:r>
              <a:rPr lang="en-US" altLang="en-US" b="1" u="sng">
                <a:solidFill>
                  <a:srgbClr val="FFFFFF"/>
                </a:solidFill>
                <a:latin typeface="Tahoma" panose="020B0604030504040204" pitchFamily="34" charset="0"/>
              </a:rPr>
              <a:t>1922-1935</a:t>
            </a:r>
            <a:r>
              <a:rPr lang="en-US" altLang="en-US" b="1">
                <a:solidFill>
                  <a:srgbClr val="FFFFFF"/>
                </a:solidFill>
                <a:latin typeface="Tahoma" panose="020B0604030504040204" pitchFamily="34" charset="0"/>
              </a:rPr>
              <a:t>: State trapper system</a:t>
            </a:r>
          </a:p>
          <a:p>
            <a:pPr eaLnBrk="1" hangingPunct="1"/>
            <a:r>
              <a:rPr lang="en-US" altLang="en-US" b="1" u="sng">
                <a:solidFill>
                  <a:srgbClr val="FFFFFF"/>
                </a:solidFill>
                <a:latin typeface="Tahoma" panose="020B0604030504040204" pitchFamily="34" charset="0"/>
              </a:rPr>
              <a:t>1935</a:t>
            </a:r>
            <a:r>
              <a:rPr lang="en-US" altLang="en-US" b="1">
                <a:solidFill>
                  <a:srgbClr val="FFFFFF"/>
                </a:solidFill>
                <a:latin typeface="Tahoma" panose="020B0604030504040204" pitchFamily="34" charset="0"/>
              </a:rPr>
              <a:t>: Bounty reinstated</a:t>
            </a:r>
          </a:p>
          <a:p>
            <a:pPr eaLnBrk="1" hangingPunct="1"/>
            <a:r>
              <a:rPr lang="en-US" altLang="en-US" b="1" u="sng">
                <a:solidFill>
                  <a:srgbClr val="FFFFFF"/>
                </a:solidFill>
                <a:latin typeface="Tahoma" panose="020B0604030504040204" pitchFamily="34" charset="0"/>
              </a:rPr>
              <a:t>1960</a:t>
            </a:r>
            <a:r>
              <a:rPr lang="en-US" altLang="en-US" b="1">
                <a:solidFill>
                  <a:srgbClr val="FFFFFF"/>
                </a:solidFill>
                <a:latin typeface="Tahoma" panose="020B0604030504040204" pitchFamily="34" charset="0"/>
              </a:rPr>
              <a:t>: Bounty repealed</a:t>
            </a:r>
          </a:p>
          <a:p>
            <a:pPr eaLnBrk="1" hangingPunct="1"/>
            <a:r>
              <a:rPr lang="en-US" altLang="en-US" b="1" u="sng">
                <a:solidFill>
                  <a:srgbClr val="FFFFFF"/>
                </a:solidFill>
                <a:latin typeface="Tahoma" panose="020B0604030504040204" pitchFamily="34" charset="0"/>
              </a:rPr>
              <a:t>1965</a:t>
            </a:r>
            <a:r>
              <a:rPr lang="en-US" altLang="en-US" b="1">
                <a:solidFill>
                  <a:srgbClr val="FFFFFF"/>
                </a:solidFill>
                <a:latin typeface="Tahoma" panose="020B0604030504040204" pitchFamily="34" charset="0"/>
              </a:rPr>
              <a:t>: MI wolves granted full state protection</a:t>
            </a:r>
            <a:endParaRPr lang="en-US" altLang="en-US" b="1" u="sng">
              <a:solidFill>
                <a:srgbClr val="FFFFFF"/>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1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1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1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1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1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81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DC97EFB-BEC2-21A9-09D0-8DCBFA57362E}"/>
              </a:ext>
            </a:extLst>
          </p:cNvPr>
          <p:cNvSpPr>
            <a:spLocks noGrp="1" noChangeArrowheads="1"/>
          </p:cNvSpPr>
          <p:nvPr>
            <p:ph type="title"/>
          </p:nvPr>
        </p:nvSpPr>
        <p:spPr>
          <a:xfrm>
            <a:off x="533400" y="228600"/>
            <a:ext cx="7772400" cy="1143000"/>
          </a:xfrm>
        </p:spPr>
        <p:txBody>
          <a:bodyPr/>
          <a:lstStyle/>
          <a:p>
            <a:pPr eaLnBrk="1" hangingPunct="1"/>
            <a:r>
              <a:rPr lang="en-US" altLang="en-US" sz="4000" b="1">
                <a:solidFill>
                  <a:srgbClr val="6699FF"/>
                </a:solidFill>
                <a:latin typeface="Tahoma" panose="020B0604030504040204" pitchFamily="34" charset="0"/>
              </a:rPr>
              <a:t>Michigan Wolf Populations</a:t>
            </a:r>
            <a:br>
              <a:rPr lang="en-US" altLang="en-US" sz="3600" b="1">
                <a:solidFill>
                  <a:srgbClr val="6699FF"/>
                </a:solidFill>
                <a:latin typeface="Tahoma" panose="020B0604030504040204" pitchFamily="34" charset="0"/>
              </a:rPr>
            </a:br>
            <a:r>
              <a:rPr lang="en-US" altLang="en-US" sz="3200" b="1">
                <a:solidFill>
                  <a:srgbClr val="6699FF"/>
                </a:solidFill>
                <a:latin typeface="Tahoma" panose="020B0604030504040204" pitchFamily="34" charset="0"/>
              </a:rPr>
              <a:t>(post-European settlement)</a:t>
            </a:r>
          </a:p>
        </p:txBody>
      </p:sp>
      <p:sp>
        <p:nvSpPr>
          <p:cNvPr id="182275" name="Rectangle 3">
            <a:extLst>
              <a:ext uri="{FF2B5EF4-FFF2-40B4-BE49-F238E27FC236}">
                <a16:creationId xmlns:a16="http://schemas.microsoft.com/office/drawing/2014/main" id="{47E3BFA5-A502-44AF-0744-87FF166B6F56}"/>
              </a:ext>
            </a:extLst>
          </p:cNvPr>
          <p:cNvSpPr>
            <a:spLocks noGrp="1" noChangeArrowheads="1"/>
          </p:cNvSpPr>
          <p:nvPr>
            <p:ph type="body" idx="1"/>
          </p:nvPr>
        </p:nvSpPr>
        <p:spPr>
          <a:xfrm>
            <a:off x="838200" y="1600200"/>
            <a:ext cx="7772400" cy="5257800"/>
          </a:xfrm>
        </p:spPr>
        <p:txBody>
          <a:bodyPr/>
          <a:lstStyle/>
          <a:p>
            <a:pPr eaLnBrk="1" hangingPunct="1"/>
            <a:r>
              <a:rPr lang="en-US" altLang="en-US" sz="2800" b="1" u="sng">
                <a:latin typeface="Tahoma" panose="020B0604030504040204" pitchFamily="34" charset="0"/>
              </a:rPr>
              <a:t>1837</a:t>
            </a:r>
            <a:r>
              <a:rPr lang="en-US" altLang="en-US" sz="2800" b="1">
                <a:latin typeface="Tahoma" panose="020B0604030504040204" pitchFamily="34" charset="0"/>
              </a:rPr>
              <a:t>: Wolves south of mid-Michigan exterminated</a:t>
            </a:r>
          </a:p>
          <a:p>
            <a:pPr eaLnBrk="1" hangingPunct="1"/>
            <a:r>
              <a:rPr lang="en-US" altLang="en-US" sz="2800" b="1" u="sng">
                <a:latin typeface="Tahoma" panose="020B0604030504040204" pitchFamily="34" charset="0"/>
              </a:rPr>
              <a:t>1900</a:t>
            </a:r>
            <a:r>
              <a:rPr lang="en-US" altLang="en-US" sz="2800" b="1">
                <a:latin typeface="Tahoma" panose="020B0604030504040204" pitchFamily="34" charset="0"/>
              </a:rPr>
              <a:t>: All wolves below the Straights of Mackinac gone</a:t>
            </a:r>
          </a:p>
          <a:p>
            <a:pPr eaLnBrk="1" hangingPunct="1"/>
            <a:r>
              <a:rPr lang="en-US" altLang="en-US" sz="2800" b="1" u="sng">
                <a:latin typeface="Tahoma" panose="020B0604030504040204" pitchFamily="34" charset="0"/>
              </a:rPr>
              <a:t>1954</a:t>
            </a:r>
            <a:r>
              <a:rPr lang="en-US" altLang="en-US" sz="2800" b="1">
                <a:latin typeface="Tahoma" panose="020B0604030504040204" pitchFamily="34" charset="0"/>
              </a:rPr>
              <a:t>: Last documented pup production known at Pictured Rocks National Lakeshore</a:t>
            </a:r>
          </a:p>
          <a:p>
            <a:pPr eaLnBrk="1" hangingPunct="1"/>
            <a:r>
              <a:rPr lang="en-US" altLang="en-US" sz="2800" b="1" u="sng">
                <a:latin typeface="Tahoma" panose="020B0604030504040204" pitchFamily="34" charset="0"/>
              </a:rPr>
              <a:t>1960</a:t>
            </a:r>
            <a:r>
              <a:rPr lang="en-US" altLang="en-US" sz="2800" b="1">
                <a:latin typeface="Tahoma" panose="020B0604030504040204" pitchFamily="34" charset="0"/>
              </a:rPr>
              <a:t>: Gray wolves in Michigan (except Isle Royale) all but gone</a:t>
            </a:r>
          </a:p>
          <a:p>
            <a:pPr eaLnBrk="1" hangingPunct="1"/>
            <a:r>
              <a:rPr lang="en-US" altLang="en-US" sz="2800" b="1" u="sng">
                <a:latin typeface="Tahoma" panose="020B0604030504040204" pitchFamily="34" charset="0"/>
              </a:rPr>
              <a:t>1973</a:t>
            </a:r>
            <a:r>
              <a:rPr lang="en-US" altLang="en-US" sz="2800" b="1">
                <a:latin typeface="Tahoma" panose="020B0604030504040204" pitchFamily="34" charset="0"/>
              </a:rPr>
              <a:t>: Possibly six left in MI, around Pictured Rocks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2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2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2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22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2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950">
            <a:extLst>
              <a:ext uri="{FF2B5EF4-FFF2-40B4-BE49-F238E27FC236}">
                <a16:creationId xmlns:a16="http://schemas.microsoft.com/office/drawing/2014/main" id="{CF6A3D6E-38CA-43E2-34C8-D6F9A2C08AA4}"/>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38200" y="0"/>
            <a:ext cx="7543800" cy="5257800"/>
          </a:xfrm>
          <a:noFill/>
        </p:spPr>
      </p:pic>
      <p:sp>
        <p:nvSpPr>
          <p:cNvPr id="23555" name="Rectangle 3">
            <a:extLst>
              <a:ext uri="{FF2B5EF4-FFF2-40B4-BE49-F238E27FC236}">
                <a16:creationId xmlns:a16="http://schemas.microsoft.com/office/drawing/2014/main" id="{C7FF9DD4-117F-D3A0-EFF8-097F70BA1BF7}"/>
              </a:ext>
            </a:extLst>
          </p:cNvPr>
          <p:cNvSpPr>
            <a:spLocks noChangeArrowheads="1"/>
          </p:cNvSpPr>
          <p:nvPr/>
        </p:nvSpPr>
        <p:spPr bwMode="auto">
          <a:xfrm>
            <a:off x="457200" y="54102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chemeClr val="bg1"/>
                </a:solidFill>
                <a:latin typeface="Tahoma" panose="020B0604030504040204" pitchFamily="34" charset="0"/>
              </a:rPr>
              <a:t>Wolf Distribution in the </a:t>
            </a:r>
          </a:p>
          <a:p>
            <a:pPr algn="ctr" eaLnBrk="1" hangingPunct="1"/>
            <a:r>
              <a:rPr lang="en-US" altLang="en-US" sz="3200" b="1">
                <a:solidFill>
                  <a:schemeClr val="bg1"/>
                </a:solidFill>
                <a:latin typeface="Tahoma" panose="020B0604030504040204" pitchFamily="34" charset="0"/>
              </a:rPr>
              <a:t>Upper Great Lakes States, 1950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alphafemale">
            <a:extLst>
              <a:ext uri="{FF2B5EF4-FFF2-40B4-BE49-F238E27FC236}">
                <a16:creationId xmlns:a16="http://schemas.microsoft.com/office/drawing/2014/main" id="{4F961FF4-E34E-ECAE-09FE-58B7C61A4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400"/>
            <a:ext cx="91440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960_70">
            <a:extLst>
              <a:ext uri="{FF2B5EF4-FFF2-40B4-BE49-F238E27FC236}">
                <a16:creationId xmlns:a16="http://schemas.microsoft.com/office/drawing/2014/main" id="{AFBFFB85-966D-B7BF-1811-445B5836D2D2}"/>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14400" y="0"/>
            <a:ext cx="7620000" cy="5486400"/>
          </a:xfrm>
          <a:noFill/>
        </p:spPr>
      </p:pic>
      <p:sp>
        <p:nvSpPr>
          <p:cNvPr id="24579" name="Rectangle 3">
            <a:extLst>
              <a:ext uri="{FF2B5EF4-FFF2-40B4-BE49-F238E27FC236}">
                <a16:creationId xmlns:a16="http://schemas.microsoft.com/office/drawing/2014/main" id="{B8238BF8-84B5-464F-C9BF-611598C6978B}"/>
              </a:ext>
            </a:extLst>
          </p:cNvPr>
          <p:cNvSpPr>
            <a:spLocks noChangeArrowheads="1"/>
          </p:cNvSpPr>
          <p:nvPr/>
        </p:nvSpPr>
        <p:spPr bwMode="auto">
          <a:xfrm>
            <a:off x="381000" y="54864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chemeClr val="bg1"/>
                </a:solidFill>
                <a:latin typeface="Tahoma" panose="020B0604030504040204" pitchFamily="34" charset="0"/>
              </a:rPr>
              <a:t>Wolf Distribution in the </a:t>
            </a:r>
          </a:p>
          <a:p>
            <a:pPr algn="ctr" eaLnBrk="1" hangingPunct="1"/>
            <a:r>
              <a:rPr lang="en-US" altLang="en-US" sz="3200" b="1">
                <a:solidFill>
                  <a:schemeClr val="bg1"/>
                </a:solidFill>
                <a:latin typeface="Tahoma" panose="020B0604030504040204" pitchFamily="34" charset="0"/>
              </a:rPr>
              <a:t>Upper Great Lakes States, 1960-1970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sa">
            <a:extLst>
              <a:ext uri="{FF2B5EF4-FFF2-40B4-BE49-F238E27FC236}">
                <a16:creationId xmlns:a16="http://schemas.microsoft.com/office/drawing/2014/main" id="{F93EF78D-9C18-7D71-08F4-7A16F87A1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descr="slide-44">
            <a:extLst>
              <a:ext uri="{FF2B5EF4-FFF2-40B4-BE49-F238E27FC236}">
                <a16:creationId xmlns:a16="http://schemas.microsoft.com/office/drawing/2014/main" id="{DEB247C9-1173-6B75-04CF-C7E04FD15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038"/>
            <a:ext cx="91440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eisewolves">
            <a:extLst>
              <a:ext uri="{FF2B5EF4-FFF2-40B4-BE49-F238E27FC236}">
                <a16:creationId xmlns:a16="http://schemas.microsoft.com/office/drawing/2014/main" id="{F13AD404-3B56-561E-62AA-B5CDF622F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udtrack">
            <a:extLst>
              <a:ext uri="{FF2B5EF4-FFF2-40B4-BE49-F238E27FC236}">
                <a16:creationId xmlns:a16="http://schemas.microsoft.com/office/drawing/2014/main" id="{7002D717-EE15-7274-8DEC-DAA866D96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447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a:extLst>
              <a:ext uri="{FF2B5EF4-FFF2-40B4-BE49-F238E27FC236}">
                <a16:creationId xmlns:a16="http://schemas.microsoft.com/office/drawing/2014/main" id="{B2EC78E4-CD1A-F86E-C3EE-7C1453739B9A}"/>
              </a:ext>
            </a:extLst>
          </p:cNvPr>
          <p:cNvSpPr txBox="1">
            <a:spLocks noChangeArrowheads="1"/>
          </p:cNvSpPr>
          <p:nvPr/>
        </p:nvSpPr>
        <p:spPr bwMode="auto">
          <a:xfrm>
            <a:off x="5486400" y="5105400"/>
            <a:ext cx="365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FFFFFF"/>
                </a:solidFill>
                <a:latin typeface="Tahoma" panose="020B0604030504040204" pitchFamily="34" charset="0"/>
              </a:rPr>
              <a:t>…where did they come from…?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dissolve">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960_75">
            <a:extLst>
              <a:ext uri="{FF2B5EF4-FFF2-40B4-BE49-F238E27FC236}">
                <a16:creationId xmlns:a16="http://schemas.microsoft.com/office/drawing/2014/main" id="{03674674-EF22-BAB0-F6CA-BC992F3A49C6}"/>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grpSp>
        <p:nvGrpSpPr>
          <p:cNvPr id="30723" name="Group 3">
            <a:extLst>
              <a:ext uri="{FF2B5EF4-FFF2-40B4-BE49-F238E27FC236}">
                <a16:creationId xmlns:a16="http://schemas.microsoft.com/office/drawing/2014/main" id="{4319777D-2A79-7945-3F51-A5D0A4B18D5C}"/>
              </a:ext>
            </a:extLst>
          </p:cNvPr>
          <p:cNvGrpSpPr>
            <a:grpSpLocks/>
          </p:cNvGrpSpPr>
          <p:nvPr/>
        </p:nvGrpSpPr>
        <p:grpSpPr bwMode="auto">
          <a:xfrm>
            <a:off x="228600" y="0"/>
            <a:ext cx="8312150" cy="5661025"/>
            <a:chOff x="144" y="0"/>
            <a:chExt cx="5236" cy="3566"/>
          </a:xfrm>
        </p:grpSpPr>
        <p:sp>
          <p:nvSpPr>
            <p:cNvPr id="30724" name="Line 4">
              <a:extLst>
                <a:ext uri="{FF2B5EF4-FFF2-40B4-BE49-F238E27FC236}">
                  <a16:creationId xmlns:a16="http://schemas.microsoft.com/office/drawing/2014/main" id="{05C64A13-CBFD-B0B4-4B49-CE84730D8DF5}"/>
                </a:ext>
              </a:extLst>
            </p:cNvPr>
            <p:cNvSpPr>
              <a:spLocks noChangeAspect="1" noChangeShapeType="1"/>
            </p:cNvSpPr>
            <p:nvPr/>
          </p:nvSpPr>
          <p:spPr bwMode="auto">
            <a:xfrm flipH="1">
              <a:off x="1680" y="2167"/>
              <a:ext cx="47"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Line 5">
              <a:extLst>
                <a:ext uri="{FF2B5EF4-FFF2-40B4-BE49-F238E27FC236}">
                  <a16:creationId xmlns:a16="http://schemas.microsoft.com/office/drawing/2014/main" id="{069C5568-8809-2AA3-3A43-2DE344CD1C8C}"/>
                </a:ext>
              </a:extLst>
            </p:cNvPr>
            <p:cNvSpPr>
              <a:spLocks noChangeAspect="1" noChangeShapeType="1"/>
            </p:cNvSpPr>
            <p:nvPr/>
          </p:nvSpPr>
          <p:spPr bwMode="auto">
            <a:xfrm flipH="1">
              <a:off x="1343" y="1975"/>
              <a:ext cx="49" cy="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6" name="Line 6">
              <a:extLst>
                <a:ext uri="{FF2B5EF4-FFF2-40B4-BE49-F238E27FC236}">
                  <a16:creationId xmlns:a16="http://schemas.microsoft.com/office/drawing/2014/main" id="{026C5EE7-C34B-C653-B5B8-9A8A88618811}"/>
                </a:ext>
              </a:extLst>
            </p:cNvPr>
            <p:cNvSpPr>
              <a:spLocks noChangeAspect="1" noChangeShapeType="1"/>
            </p:cNvSpPr>
            <p:nvPr/>
          </p:nvSpPr>
          <p:spPr bwMode="auto">
            <a:xfrm flipH="1">
              <a:off x="1103" y="1688"/>
              <a:ext cx="49"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Line 7">
              <a:extLst>
                <a:ext uri="{FF2B5EF4-FFF2-40B4-BE49-F238E27FC236}">
                  <a16:creationId xmlns:a16="http://schemas.microsoft.com/office/drawing/2014/main" id="{230D785D-EE7E-77C8-BFFF-344CBF9DFAD4}"/>
                </a:ext>
              </a:extLst>
            </p:cNvPr>
            <p:cNvSpPr>
              <a:spLocks noChangeAspect="1" noChangeShapeType="1"/>
            </p:cNvSpPr>
            <p:nvPr/>
          </p:nvSpPr>
          <p:spPr bwMode="auto">
            <a:xfrm flipH="1">
              <a:off x="672" y="1542"/>
              <a:ext cx="48" cy="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8">
              <a:extLst>
                <a:ext uri="{FF2B5EF4-FFF2-40B4-BE49-F238E27FC236}">
                  <a16:creationId xmlns:a16="http://schemas.microsoft.com/office/drawing/2014/main" id="{7F4B46A9-50BA-863C-FAB3-0A81B7F9390E}"/>
                </a:ext>
              </a:extLst>
            </p:cNvPr>
            <p:cNvSpPr>
              <a:spLocks noChangeAspect="1" noChangeShapeType="1"/>
            </p:cNvSpPr>
            <p:nvPr/>
          </p:nvSpPr>
          <p:spPr bwMode="auto">
            <a:xfrm flipH="1">
              <a:off x="480" y="1399"/>
              <a:ext cx="47"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Line 9">
              <a:extLst>
                <a:ext uri="{FF2B5EF4-FFF2-40B4-BE49-F238E27FC236}">
                  <a16:creationId xmlns:a16="http://schemas.microsoft.com/office/drawing/2014/main" id="{2026CBD5-7C7D-621C-FB6B-0455ECA1DE9A}"/>
                </a:ext>
              </a:extLst>
            </p:cNvPr>
            <p:cNvSpPr>
              <a:spLocks noChangeAspect="1" noChangeShapeType="1"/>
            </p:cNvSpPr>
            <p:nvPr/>
          </p:nvSpPr>
          <p:spPr bwMode="auto">
            <a:xfrm flipH="1">
              <a:off x="1823" y="2408"/>
              <a:ext cx="97" cy="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Line 10">
              <a:extLst>
                <a:ext uri="{FF2B5EF4-FFF2-40B4-BE49-F238E27FC236}">
                  <a16:creationId xmlns:a16="http://schemas.microsoft.com/office/drawing/2014/main" id="{9245E761-B511-BC54-CD7C-0C5E75BDDAEA}"/>
                </a:ext>
              </a:extLst>
            </p:cNvPr>
            <p:cNvSpPr>
              <a:spLocks noChangeAspect="1" noChangeShapeType="1"/>
            </p:cNvSpPr>
            <p:nvPr/>
          </p:nvSpPr>
          <p:spPr bwMode="auto">
            <a:xfrm flipH="1">
              <a:off x="336" y="1207"/>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Line 11">
              <a:extLst>
                <a:ext uri="{FF2B5EF4-FFF2-40B4-BE49-F238E27FC236}">
                  <a16:creationId xmlns:a16="http://schemas.microsoft.com/office/drawing/2014/main" id="{F36133AA-4E39-DF3A-AE66-B9607D2FA33F}"/>
                </a:ext>
              </a:extLst>
            </p:cNvPr>
            <p:cNvSpPr>
              <a:spLocks noChangeAspect="1" noChangeShapeType="1"/>
            </p:cNvSpPr>
            <p:nvPr/>
          </p:nvSpPr>
          <p:spPr bwMode="auto">
            <a:xfrm flipH="1">
              <a:off x="912" y="1542"/>
              <a:ext cx="95" cy="1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2" name="Text Box 12">
              <a:extLst>
                <a:ext uri="{FF2B5EF4-FFF2-40B4-BE49-F238E27FC236}">
                  <a16:creationId xmlns:a16="http://schemas.microsoft.com/office/drawing/2014/main" id="{8ED43E84-1889-5EDB-EAA4-2AD9696A9721}"/>
                </a:ext>
              </a:extLst>
            </p:cNvPr>
            <p:cNvSpPr txBox="1">
              <a:spLocks noChangeAspect="1" noChangeArrowheads="1"/>
            </p:cNvSpPr>
            <p:nvPr/>
          </p:nvSpPr>
          <p:spPr bwMode="auto">
            <a:xfrm>
              <a:off x="1487" y="1697"/>
              <a:ext cx="4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1960</a:t>
              </a:r>
            </a:p>
          </p:txBody>
        </p:sp>
        <p:sp>
          <p:nvSpPr>
            <p:cNvPr id="30733" name="Text Box 13">
              <a:extLst>
                <a:ext uri="{FF2B5EF4-FFF2-40B4-BE49-F238E27FC236}">
                  <a16:creationId xmlns:a16="http://schemas.microsoft.com/office/drawing/2014/main" id="{D09F554A-98FE-2206-7566-0C17CC20661E}"/>
                </a:ext>
              </a:extLst>
            </p:cNvPr>
            <p:cNvSpPr txBox="1">
              <a:spLocks noChangeAspect="1" noChangeArrowheads="1"/>
            </p:cNvSpPr>
            <p:nvPr/>
          </p:nvSpPr>
          <p:spPr bwMode="auto">
            <a:xfrm>
              <a:off x="720" y="2738"/>
              <a:ext cx="6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1974-75</a:t>
              </a:r>
            </a:p>
          </p:txBody>
        </p:sp>
        <p:sp>
          <p:nvSpPr>
            <p:cNvPr id="30734" name="Line 14">
              <a:extLst>
                <a:ext uri="{FF2B5EF4-FFF2-40B4-BE49-F238E27FC236}">
                  <a16:creationId xmlns:a16="http://schemas.microsoft.com/office/drawing/2014/main" id="{95911B2C-EEC3-EA28-5D69-D0445636DDB4}"/>
                </a:ext>
              </a:extLst>
            </p:cNvPr>
            <p:cNvSpPr>
              <a:spLocks noChangeAspect="1" noChangeShapeType="1"/>
            </p:cNvSpPr>
            <p:nvPr/>
          </p:nvSpPr>
          <p:spPr bwMode="auto">
            <a:xfrm>
              <a:off x="1583" y="2455"/>
              <a:ext cx="144" cy="528"/>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0735" name="Text Box 15">
              <a:extLst>
                <a:ext uri="{FF2B5EF4-FFF2-40B4-BE49-F238E27FC236}">
                  <a16:creationId xmlns:a16="http://schemas.microsoft.com/office/drawing/2014/main" id="{FF823354-8279-FA9E-0FF4-42A3DCE9AD03}"/>
                </a:ext>
              </a:extLst>
            </p:cNvPr>
            <p:cNvSpPr txBox="1">
              <a:spLocks noChangeAspect="1" noChangeArrowheads="1"/>
            </p:cNvSpPr>
            <p:nvPr/>
          </p:nvSpPr>
          <p:spPr bwMode="auto">
            <a:xfrm>
              <a:off x="563" y="1871"/>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Tahoma" panose="020B0604030504040204" pitchFamily="34" charset="0"/>
                </a:rPr>
                <a:t>Early </a:t>
              </a:r>
            </a:p>
            <a:p>
              <a:pPr algn="ctr"/>
              <a:r>
                <a:rPr lang="en-US" altLang="en-US" sz="1600" b="1">
                  <a:latin typeface="Tahoma" panose="020B0604030504040204" pitchFamily="34" charset="0"/>
                </a:rPr>
                <a:t>1970’s</a:t>
              </a:r>
            </a:p>
          </p:txBody>
        </p:sp>
        <p:sp>
          <p:nvSpPr>
            <p:cNvPr id="30736" name="Line 16">
              <a:extLst>
                <a:ext uri="{FF2B5EF4-FFF2-40B4-BE49-F238E27FC236}">
                  <a16:creationId xmlns:a16="http://schemas.microsoft.com/office/drawing/2014/main" id="{E64DCA2F-5438-1FB4-BF74-B5A77077613A}"/>
                </a:ext>
              </a:extLst>
            </p:cNvPr>
            <p:cNvSpPr>
              <a:spLocks noChangeShapeType="1"/>
            </p:cNvSpPr>
            <p:nvPr/>
          </p:nvSpPr>
          <p:spPr bwMode="auto">
            <a:xfrm flipV="1">
              <a:off x="2976" y="3113"/>
              <a:ext cx="378" cy="199"/>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0737" name="Line 17">
              <a:extLst>
                <a:ext uri="{FF2B5EF4-FFF2-40B4-BE49-F238E27FC236}">
                  <a16:creationId xmlns:a16="http://schemas.microsoft.com/office/drawing/2014/main" id="{50434243-CF3A-210F-163A-06316B9FE5D9}"/>
                </a:ext>
              </a:extLst>
            </p:cNvPr>
            <p:cNvSpPr>
              <a:spLocks noChangeShapeType="1"/>
            </p:cNvSpPr>
            <p:nvPr/>
          </p:nvSpPr>
          <p:spPr bwMode="auto">
            <a:xfrm flipH="1">
              <a:off x="5064" y="2668"/>
              <a:ext cx="316" cy="445"/>
            </a:xfrm>
            <a:prstGeom prst="line">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0738" name="Text Box 18">
              <a:extLst>
                <a:ext uri="{FF2B5EF4-FFF2-40B4-BE49-F238E27FC236}">
                  <a16:creationId xmlns:a16="http://schemas.microsoft.com/office/drawing/2014/main" id="{E6F659C1-8D31-8E5C-E5A8-EB23CB3256C3}"/>
                </a:ext>
              </a:extLst>
            </p:cNvPr>
            <p:cNvSpPr txBox="1">
              <a:spLocks noChangeAspect="1" noChangeArrowheads="1"/>
            </p:cNvSpPr>
            <p:nvPr/>
          </p:nvSpPr>
          <p:spPr bwMode="auto">
            <a:xfrm>
              <a:off x="2688" y="3354"/>
              <a:ext cx="5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1980s</a:t>
              </a:r>
            </a:p>
          </p:txBody>
        </p:sp>
        <p:sp>
          <p:nvSpPr>
            <p:cNvPr id="30739" name="Text Box 19">
              <a:extLst>
                <a:ext uri="{FF2B5EF4-FFF2-40B4-BE49-F238E27FC236}">
                  <a16:creationId xmlns:a16="http://schemas.microsoft.com/office/drawing/2014/main" id="{62F57C63-0B5F-B5BF-6654-F4180BD8C923}"/>
                </a:ext>
              </a:extLst>
            </p:cNvPr>
            <p:cNvSpPr txBox="1">
              <a:spLocks noChangeAspect="1" noChangeArrowheads="1"/>
            </p:cNvSpPr>
            <p:nvPr/>
          </p:nvSpPr>
          <p:spPr bwMode="auto">
            <a:xfrm>
              <a:off x="4620" y="2599"/>
              <a:ext cx="5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1980s</a:t>
              </a:r>
            </a:p>
          </p:txBody>
        </p:sp>
        <p:sp>
          <p:nvSpPr>
            <p:cNvPr id="30740" name="Rectangle 20">
              <a:extLst>
                <a:ext uri="{FF2B5EF4-FFF2-40B4-BE49-F238E27FC236}">
                  <a16:creationId xmlns:a16="http://schemas.microsoft.com/office/drawing/2014/main" id="{EA0FC8D0-14CE-BC7C-364B-939F38AA3BF6}"/>
                </a:ext>
              </a:extLst>
            </p:cNvPr>
            <p:cNvSpPr>
              <a:spLocks noChangeArrowheads="1"/>
            </p:cNvSpPr>
            <p:nvPr/>
          </p:nvSpPr>
          <p:spPr bwMode="auto">
            <a:xfrm>
              <a:off x="144" y="0"/>
              <a:ext cx="518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6000" b="1">
                  <a:latin typeface="Comic Sans MS" panose="030F0702030302020204" pitchFamily="66" charset="0"/>
                </a:rPr>
                <a:t>Range Expansion</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315A770-319B-826D-4F80-C6C70D291B8F}"/>
              </a:ext>
            </a:extLst>
          </p:cNvPr>
          <p:cNvSpPr>
            <a:spLocks noGrp="1" noChangeArrowheads="1"/>
          </p:cNvSpPr>
          <p:nvPr>
            <p:ph type="title"/>
          </p:nvPr>
        </p:nvSpPr>
        <p:spPr>
          <a:xfrm>
            <a:off x="685800" y="304800"/>
            <a:ext cx="7772400" cy="838200"/>
          </a:xfrm>
        </p:spPr>
        <p:txBody>
          <a:bodyPr/>
          <a:lstStyle/>
          <a:p>
            <a:pPr eaLnBrk="1" hangingPunct="1"/>
            <a:r>
              <a:rPr lang="en-US" altLang="en-US" b="1">
                <a:solidFill>
                  <a:srgbClr val="6699FF"/>
                </a:solidFill>
                <a:latin typeface="Tahoma" panose="020B0604030504040204" pitchFamily="34" charset="0"/>
              </a:rPr>
              <a:t>Hunter Outreach Program</a:t>
            </a:r>
          </a:p>
        </p:txBody>
      </p:sp>
      <p:sp>
        <p:nvSpPr>
          <p:cNvPr id="34819" name="Rectangle 3">
            <a:extLst>
              <a:ext uri="{FF2B5EF4-FFF2-40B4-BE49-F238E27FC236}">
                <a16:creationId xmlns:a16="http://schemas.microsoft.com/office/drawing/2014/main" id="{7EAA618D-FEBF-76EE-B559-472455117BA9}"/>
              </a:ext>
            </a:extLst>
          </p:cNvPr>
          <p:cNvSpPr>
            <a:spLocks noGrp="1" noChangeArrowheads="1"/>
          </p:cNvSpPr>
          <p:nvPr>
            <p:ph type="body" idx="1"/>
          </p:nvPr>
        </p:nvSpPr>
        <p:spPr>
          <a:xfrm>
            <a:off x="685800" y="1143000"/>
            <a:ext cx="7772400" cy="5486400"/>
          </a:xfrm>
        </p:spPr>
        <p:txBody>
          <a:bodyPr/>
          <a:lstStyle/>
          <a:p>
            <a:pPr eaLnBrk="1" hangingPunct="1"/>
            <a:r>
              <a:rPr lang="en-US" altLang="en-US" b="1">
                <a:latin typeface="Tahoma" panose="020B0604030504040204" pitchFamily="34" charset="0"/>
              </a:rPr>
              <a:t>A partnership between volunteer wolf advocates and wildlife agency personnel</a:t>
            </a:r>
          </a:p>
          <a:p>
            <a:pPr eaLnBrk="1" hangingPunct="1"/>
            <a:r>
              <a:rPr lang="en-US" altLang="en-US" b="1">
                <a:latin typeface="Tahoma" panose="020B0604030504040204" pitchFamily="34" charset="0"/>
              </a:rPr>
              <a:t>A way to distribute factual information about wolves</a:t>
            </a:r>
          </a:p>
          <a:p>
            <a:pPr eaLnBrk="1" hangingPunct="1"/>
            <a:r>
              <a:rPr lang="en-US" altLang="en-US" b="1">
                <a:latin typeface="Tahoma" panose="020B0604030504040204" pitchFamily="34" charset="0"/>
              </a:rPr>
              <a:t>About 100,000 firearm deer hunters hunt in the UP</a:t>
            </a:r>
          </a:p>
          <a:p>
            <a:pPr eaLnBrk="1" hangingPunct="1"/>
            <a:r>
              <a:rPr lang="en-US" altLang="en-US" b="1">
                <a:latin typeface="Tahoma" panose="020B0604030504040204" pitchFamily="34" charset="0"/>
              </a:rPr>
              <a:t>Historically, many wolves have been illegally killed during firearm deer season (Nov. 15-30)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a:extLst>
              <a:ext uri="{FF2B5EF4-FFF2-40B4-BE49-F238E27FC236}">
                <a16:creationId xmlns:a16="http://schemas.microsoft.com/office/drawing/2014/main" id="{2F589874-34BE-9040-F241-58C5FF618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2442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a:extLst>
              <a:ext uri="{FF2B5EF4-FFF2-40B4-BE49-F238E27FC236}">
                <a16:creationId xmlns:a16="http://schemas.microsoft.com/office/drawing/2014/main" id="{A4B92F92-DCCD-C1C3-268C-5356FEDA6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40386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My Boy!">
            <a:extLst>
              <a:ext uri="{FF2B5EF4-FFF2-40B4-BE49-F238E27FC236}">
                <a16:creationId xmlns:a16="http://schemas.microsoft.com/office/drawing/2014/main" id="{327F4D24-FA8C-F561-2E2E-980794A99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additive="base">
                                        <p:cTn id="7" dur="500" fill="hold"/>
                                        <p:tgtEl>
                                          <p:spTgt spid="46086"/>
                                        </p:tgtEl>
                                        <p:attrNameLst>
                                          <p:attrName>ppt_x</p:attrName>
                                        </p:attrNameLst>
                                      </p:cBhvr>
                                      <p:tavLst>
                                        <p:tav tm="0">
                                          <p:val>
                                            <p:strVal val="1+#ppt_w/2"/>
                                          </p:val>
                                        </p:tav>
                                        <p:tav tm="100000">
                                          <p:val>
                                            <p:strVal val="#ppt_x"/>
                                          </p:val>
                                        </p:tav>
                                      </p:tavLst>
                                    </p:anim>
                                    <p:anim calcmode="lin" valueType="num">
                                      <p:cBhvr additive="base">
                                        <p:cTn id="8"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openroad">
            <a:extLst>
              <a:ext uri="{FF2B5EF4-FFF2-40B4-BE49-F238E27FC236}">
                <a16:creationId xmlns:a16="http://schemas.microsoft.com/office/drawing/2014/main" id="{EDC46D56-9493-2843-1B3B-2588F1DCF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1" t="2960" r="3960" b="3967"/>
          <a:stretch>
            <a:fillRect/>
          </a:stretch>
        </p:blipFill>
        <p:spPr bwMode="auto">
          <a:xfrm>
            <a:off x="0" y="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uppersuperhighway">
            <a:extLst>
              <a:ext uri="{FF2B5EF4-FFF2-40B4-BE49-F238E27FC236}">
                <a16:creationId xmlns:a16="http://schemas.microsoft.com/office/drawing/2014/main" id="{F7DF0918-651D-5E0F-22FD-9C8CE0849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913" y="838200"/>
            <a:ext cx="40020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Text Box 4">
            <a:extLst>
              <a:ext uri="{FF2B5EF4-FFF2-40B4-BE49-F238E27FC236}">
                <a16:creationId xmlns:a16="http://schemas.microsoft.com/office/drawing/2014/main" id="{CE871764-1C09-B960-2274-008D5BCF7AF2}"/>
              </a:ext>
            </a:extLst>
          </p:cNvPr>
          <p:cNvSpPr txBox="1">
            <a:spLocks noChangeArrowheads="1"/>
          </p:cNvSpPr>
          <p:nvPr/>
        </p:nvSpPr>
        <p:spPr bwMode="auto">
          <a:xfrm>
            <a:off x="-304800" y="4343400"/>
            <a:ext cx="5257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50000"/>
              </a:lnSpc>
              <a:spcBef>
                <a:spcPct val="50000"/>
              </a:spcBef>
            </a:pPr>
            <a:endParaRPr lang="en-US" altLang="en-US" sz="4000" b="1">
              <a:solidFill>
                <a:srgbClr val="FFFFFF"/>
              </a:solidFill>
              <a:latin typeface="Tahoma" panose="020B0604030504040204" pitchFamily="34" charset="0"/>
              <a:cs typeface="Times New Roman" panose="02020603050405020304" pitchFamily="18" charset="0"/>
            </a:endParaRPr>
          </a:p>
          <a:p>
            <a:pPr algn="ctr" eaLnBrk="1" hangingPunct="1">
              <a:lnSpc>
                <a:spcPct val="50000"/>
              </a:lnSpc>
              <a:spcBef>
                <a:spcPct val="50000"/>
              </a:spcBef>
            </a:pPr>
            <a:r>
              <a:rPr lang="en-US" altLang="en-US" sz="4000" b="1">
                <a:solidFill>
                  <a:srgbClr val="FFFFFF"/>
                </a:solidFill>
                <a:latin typeface="Tahoma" panose="020B0604030504040204" pitchFamily="34" charset="0"/>
                <a:cs typeface="Times New Roman" panose="02020603050405020304" pitchFamily="18" charset="0"/>
              </a:rPr>
              <a:t>   Yooper</a:t>
            </a:r>
          </a:p>
          <a:p>
            <a:pPr algn="ctr" eaLnBrk="1" hangingPunct="1">
              <a:lnSpc>
                <a:spcPct val="50000"/>
              </a:lnSpc>
              <a:spcBef>
                <a:spcPct val="50000"/>
              </a:spcBef>
            </a:pPr>
            <a:r>
              <a:rPr lang="en-US" altLang="en-US" sz="4000" b="1">
                <a:solidFill>
                  <a:srgbClr val="FFFFFF"/>
                </a:solidFill>
                <a:latin typeface="Tahoma" panose="020B0604030504040204" pitchFamily="34" charset="0"/>
                <a:cs typeface="Times New Roman" panose="02020603050405020304" pitchFamily="18" charset="0"/>
              </a:rPr>
              <a:t>   Super-Highways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descr="outreachroad">
            <a:extLst>
              <a:ext uri="{FF2B5EF4-FFF2-40B4-BE49-F238E27FC236}">
                <a16:creationId xmlns:a16="http://schemas.microsoft.com/office/drawing/2014/main" id="{4BAB6669-9694-E3CC-BAA4-8B3BE48FF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6">
            <a:extLst>
              <a:ext uri="{FF2B5EF4-FFF2-40B4-BE49-F238E27FC236}">
                <a16:creationId xmlns:a16="http://schemas.microsoft.com/office/drawing/2014/main" id="{4C507369-BE39-EB2A-E24C-EB98B44CA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3552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a:extLst>
              <a:ext uri="{FF2B5EF4-FFF2-40B4-BE49-F238E27FC236}">
                <a16:creationId xmlns:a16="http://schemas.microsoft.com/office/drawing/2014/main" id="{536E3E9C-FD7B-051F-1FEF-7C74962BA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05200"/>
            <a:ext cx="43037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dissolve">
                                      <p:cBhvr>
                                        <p:cTn id="7" dur="500"/>
                                        <p:tgtEl>
                                          <p:spTgt spid="169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4" descr="Gus_2">
            <a:extLst>
              <a:ext uri="{FF2B5EF4-FFF2-40B4-BE49-F238E27FC236}">
                <a16:creationId xmlns:a16="http://schemas.microsoft.com/office/drawing/2014/main" id="{E333429B-1BED-7106-E210-F55605706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0" name="Picture 6" descr="weiner dogs">
            <a:extLst>
              <a:ext uri="{FF2B5EF4-FFF2-40B4-BE49-F238E27FC236}">
                <a16:creationId xmlns:a16="http://schemas.microsoft.com/office/drawing/2014/main" id="{B60E514F-998A-CEA1-1AC5-6026D9F93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0"/>
            <a:ext cx="51054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1" name="Picture 7" descr="wolfsheepclothing">
            <a:extLst>
              <a:ext uri="{FF2B5EF4-FFF2-40B4-BE49-F238E27FC236}">
                <a16:creationId xmlns:a16="http://schemas.microsoft.com/office/drawing/2014/main" id="{6B398AAA-CA5D-45CB-1F68-48DD91399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59113"/>
            <a:ext cx="6019800"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1190"/>
                                        </p:tgtEl>
                                        <p:attrNameLst>
                                          <p:attrName>style.visibility</p:attrName>
                                        </p:attrNameLst>
                                      </p:cBhvr>
                                      <p:to>
                                        <p:strVal val="visible"/>
                                      </p:to>
                                    </p:set>
                                    <p:anim calcmode="lin" valueType="num">
                                      <p:cBhvr additive="base">
                                        <p:cTn id="7" dur="500" fill="hold"/>
                                        <p:tgtEl>
                                          <p:spTgt spid="221190"/>
                                        </p:tgtEl>
                                        <p:attrNameLst>
                                          <p:attrName>ppt_x</p:attrName>
                                        </p:attrNameLst>
                                      </p:cBhvr>
                                      <p:tavLst>
                                        <p:tav tm="0">
                                          <p:val>
                                            <p:strVal val="0-#ppt_w/2"/>
                                          </p:val>
                                        </p:tav>
                                        <p:tav tm="100000">
                                          <p:val>
                                            <p:strVal val="#ppt_x"/>
                                          </p:val>
                                        </p:tav>
                                      </p:tavLst>
                                    </p:anim>
                                    <p:anim calcmode="lin" valueType="num">
                                      <p:cBhvr additive="base">
                                        <p:cTn id="8" dur="500" fill="hold"/>
                                        <p:tgtEl>
                                          <p:spTgt spid="2211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1191"/>
                                        </p:tgtEl>
                                        <p:attrNameLst>
                                          <p:attrName>style.visibility</p:attrName>
                                        </p:attrNameLst>
                                      </p:cBhvr>
                                      <p:to>
                                        <p:strVal val="visible"/>
                                      </p:to>
                                    </p:set>
                                    <p:anim calcmode="lin" valueType="num">
                                      <p:cBhvr additive="base">
                                        <p:cTn id="13" dur="500" fill="hold"/>
                                        <p:tgtEl>
                                          <p:spTgt spid="221191"/>
                                        </p:tgtEl>
                                        <p:attrNameLst>
                                          <p:attrName>ppt_x</p:attrName>
                                        </p:attrNameLst>
                                      </p:cBhvr>
                                      <p:tavLst>
                                        <p:tav tm="0">
                                          <p:val>
                                            <p:strVal val="1+#ppt_w/2"/>
                                          </p:val>
                                        </p:tav>
                                        <p:tav tm="100000">
                                          <p:val>
                                            <p:strVal val="#ppt_x"/>
                                          </p:val>
                                        </p:tav>
                                      </p:tavLst>
                                    </p:anim>
                                    <p:anim calcmode="lin" valueType="num">
                                      <p:cBhvr additive="base">
                                        <p:cTn id="14" dur="500" fill="hold"/>
                                        <p:tgtEl>
                                          <p:spTgt spid="221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a:extLst>
              <a:ext uri="{FF2B5EF4-FFF2-40B4-BE49-F238E27FC236}">
                <a16:creationId xmlns:a16="http://schemas.microsoft.com/office/drawing/2014/main" id="{8EA04A02-A8E6-8316-8BCB-C08B4C9F5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2672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a:extLst>
              <a:ext uri="{FF2B5EF4-FFF2-40B4-BE49-F238E27FC236}">
                <a16:creationId xmlns:a16="http://schemas.microsoft.com/office/drawing/2014/main" id="{D98C3043-E303-31AE-919B-755E999BE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41195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a:extLst>
              <a:ext uri="{FF2B5EF4-FFF2-40B4-BE49-F238E27FC236}">
                <a16:creationId xmlns:a16="http://schemas.microsoft.com/office/drawing/2014/main" id="{8D0F0F47-BD65-6850-142F-3BD2ADBDC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752600"/>
            <a:ext cx="47244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0-#ppt_w/2"/>
                                          </p:val>
                                        </p:tav>
                                        <p:tav tm="100000">
                                          <p:val>
                                            <p:strVal val="#ppt_x"/>
                                          </p:val>
                                        </p:tav>
                                      </p:tavLst>
                                    </p:anim>
                                    <p:anim calcmode="lin" valueType="num">
                                      <p:cBhvr additive="base">
                                        <p:cTn id="8" dur="500"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ppt_x"/>
                                          </p:val>
                                        </p:tav>
                                        <p:tav tm="100000">
                                          <p:val>
                                            <p:strVal val="#ppt_x"/>
                                          </p:val>
                                        </p:tav>
                                      </p:tavLst>
                                    </p:anim>
                                    <p:anim calcmode="lin" valueType="num">
                                      <p:cBhvr additive="base">
                                        <p:cTn id="14"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5" name="Picture 2055" descr="buschcamp">
            <a:extLst>
              <a:ext uri="{FF2B5EF4-FFF2-40B4-BE49-F238E27FC236}">
                <a16:creationId xmlns:a16="http://schemas.microsoft.com/office/drawing/2014/main" id="{EC3A4CB7-F846-DF44-FEF7-DDFDD0E2E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2895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1016" name="Object 2056">
            <a:extLst>
              <a:ext uri="{FF2B5EF4-FFF2-40B4-BE49-F238E27FC236}">
                <a16:creationId xmlns:a16="http://schemas.microsoft.com/office/drawing/2014/main" id="{1EAFB66D-E4DA-E97E-3679-2251F2B7F56C}"/>
              </a:ext>
            </a:extLst>
          </p:cNvPr>
          <p:cNvGraphicFramePr>
            <a:graphicFrameLocks noChangeAspect="1"/>
          </p:cNvGraphicFramePr>
          <p:nvPr/>
        </p:nvGraphicFramePr>
        <p:xfrm>
          <a:off x="4495800" y="1295400"/>
          <a:ext cx="4648200" cy="3486150"/>
        </p:xfrm>
        <a:graphic>
          <a:graphicData uri="http://schemas.openxmlformats.org/presentationml/2006/ole">
            <mc:AlternateContent xmlns:mc="http://schemas.openxmlformats.org/markup-compatibility/2006">
              <mc:Choice xmlns:v="urn:schemas-microsoft-com:vml" Requires="v">
                <p:oleObj name="Slide" r:id="rId5" imgW="4572000" imgH="3429000" progId="PowerPoint.Slide.8">
                  <p:embed/>
                </p:oleObj>
              </mc:Choice>
              <mc:Fallback>
                <p:oleObj name="Slide" r:id="rId5" imgW="4572000" imgH="3429000" progId="PowerPoint.Slide.8">
                  <p:embed/>
                  <p:pic>
                    <p:nvPicPr>
                      <p:cNvPr id="0" name="Object 20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954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6">
            <a:extLst>
              <a:ext uri="{FF2B5EF4-FFF2-40B4-BE49-F238E27FC236}">
                <a16:creationId xmlns:a16="http://schemas.microsoft.com/office/drawing/2014/main" id="{10DAFE65-ECF4-3B41-C645-5814D47673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810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additive="base">
                                        <p:cTn id="7" dur="500" fill="hold"/>
                                        <p:tgtEl>
                                          <p:spTgt spid="171015"/>
                                        </p:tgtEl>
                                        <p:attrNameLst>
                                          <p:attrName>ppt_x</p:attrName>
                                        </p:attrNameLst>
                                      </p:cBhvr>
                                      <p:tavLst>
                                        <p:tav tm="0">
                                          <p:val>
                                            <p:strVal val="#ppt_x"/>
                                          </p:val>
                                        </p:tav>
                                        <p:tav tm="100000">
                                          <p:val>
                                            <p:strVal val="#ppt_x"/>
                                          </p:val>
                                        </p:tav>
                                      </p:tavLst>
                                    </p:anim>
                                    <p:anim calcmode="lin" valueType="num">
                                      <p:cBhvr additive="base">
                                        <p:cTn id="8" dur="500" fill="hold"/>
                                        <p:tgtEl>
                                          <p:spTgt spid="1710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1016"/>
                                        </p:tgtEl>
                                        <p:attrNameLst>
                                          <p:attrName>style.visibility</p:attrName>
                                        </p:attrNameLst>
                                      </p:cBhvr>
                                      <p:to>
                                        <p:strVal val="visible"/>
                                      </p:to>
                                    </p:set>
                                    <p:anim calcmode="lin" valueType="num">
                                      <p:cBhvr additive="base">
                                        <p:cTn id="13" dur="500" fill="hold"/>
                                        <p:tgtEl>
                                          <p:spTgt spid="171016"/>
                                        </p:tgtEl>
                                        <p:attrNameLst>
                                          <p:attrName>ppt_x</p:attrName>
                                        </p:attrNameLst>
                                      </p:cBhvr>
                                      <p:tavLst>
                                        <p:tav tm="0">
                                          <p:val>
                                            <p:strVal val="1+#ppt_w/2"/>
                                          </p:val>
                                        </p:tav>
                                        <p:tav tm="100000">
                                          <p:val>
                                            <p:strVal val="#ppt_x"/>
                                          </p:val>
                                        </p:tav>
                                      </p:tavLst>
                                    </p:anim>
                                    <p:anim calcmode="lin" valueType="num">
                                      <p:cBhvr additive="base">
                                        <p:cTn id="14" dur="500" fill="hold"/>
                                        <p:tgtEl>
                                          <p:spTgt spid="1710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050">
            <a:extLst>
              <a:ext uri="{FF2B5EF4-FFF2-40B4-BE49-F238E27FC236}">
                <a16:creationId xmlns:a16="http://schemas.microsoft.com/office/drawing/2014/main" id="{AF2731C6-3803-027B-C589-33652A09F7F7}"/>
              </a:ext>
            </a:extLst>
          </p:cNvPr>
          <p:cNvSpPr>
            <a:spLocks noGrp="1" noChangeArrowheads="1"/>
          </p:cNvSpPr>
          <p:nvPr>
            <p:ph type="title"/>
          </p:nvPr>
        </p:nvSpPr>
        <p:spPr>
          <a:xfrm>
            <a:off x="762000" y="228600"/>
            <a:ext cx="7772400" cy="1143000"/>
          </a:xfrm>
        </p:spPr>
        <p:txBody>
          <a:bodyPr/>
          <a:lstStyle/>
          <a:p>
            <a:pPr eaLnBrk="1" hangingPunct="1"/>
            <a:r>
              <a:rPr lang="en-US" altLang="en-US" sz="4000" b="1">
                <a:solidFill>
                  <a:srgbClr val="6699FF"/>
                </a:solidFill>
                <a:latin typeface="Tahoma" panose="020B0604030504040204" pitchFamily="34" charset="0"/>
              </a:rPr>
              <a:t>In Michigan, About 1,000 </a:t>
            </a:r>
            <a:br>
              <a:rPr lang="en-US" altLang="en-US" sz="4000" b="1">
                <a:solidFill>
                  <a:srgbClr val="6699FF"/>
                </a:solidFill>
                <a:latin typeface="Tahoma" panose="020B0604030504040204" pitchFamily="34" charset="0"/>
              </a:rPr>
            </a:br>
            <a:r>
              <a:rPr lang="en-US" altLang="en-US" sz="4000" b="1">
                <a:solidFill>
                  <a:srgbClr val="6699FF"/>
                </a:solidFill>
                <a:latin typeface="Tahoma" panose="020B0604030504040204" pitchFamily="34" charset="0"/>
              </a:rPr>
              <a:t>Hunters Receive:</a:t>
            </a:r>
          </a:p>
        </p:txBody>
      </p:sp>
      <p:sp>
        <p:nvSpPr>
          <p:cNvPr id="174083" name="Rectangle 2051">
            <a:extLst>
              <a:ext uri="{FF2B5EF4-FFF2-40B4-BE49-F238E27FC236}">
                <a16:creationId xmlns:a16="http://schemas.microsoft.com/office/drawing/2014/main" id="{9B718B58-CCB8-D0D5-8C29-73D23156BB69}"/>
              </a:ext>
            </a:extLst>
          </p:cNvPr>
          <p:cNvSpPr>
            <a:spLocks noGrp="1" noChangeArrowheads="1"/>
          </p:cNvSpPr>
          <p:nvPr>
            <p:ph type="body" idx="1"/>
          </p:nvPr>
        </p:nvSpPr>
        <p:spPr>
          <a:xfrm>
            <a:off x="0" y="1447800"/>
            <a:ext cx="7772400" cy="4114800"/>
          </a:xfrm>
        </p:spPr>
        <p:txBody>
          <a:bodyPr/>
          <a:lstStyle/>
          <a:p>
            <a:pPr eaLnBrk="1" hangingPunct="1">
              <a:lnSpc>
                <a:spcPct val="90000"/>
              </a:lnSpc>
            </a:pPr>
            <a:r>
              <a:rPr lang="en-US" altLang="en-US" sz="2800" b="1">
                <a:solidFill>
                  <a:srgbClr val="FFFFFF"/>
                </a:solidFill>
                <a:latin typeface="Tahoma" panose="020B0604030504040204" pitchFamily="34" charset="0"/>
              </a:rPr>
              <a:t>DNR F.A.Q. wolf information sheet</a:t>
            </a:r>
          </a:p>
          <a:p>
            <a:pPr eaLnBrk="1" hangingPunct="1">
              <a:lnSpc>
                <a:spcPct val="90000"/>
              </a:lnSpc>
            </a:pPr>
            <a:r>
              <a:rPr lang="en-US" altLang="en-US" sz="2800" b="1">
                <a:solidFill>
                  <a:srgbClr val="FFFFFF"/>
                </a:solidFill>
                <a:latin typeface="Tahoma" panose="020B0604030504040204" pitchFamily="34" charset="0"/>
              </a:rPr>
              <a:t>DNR Wolf Recovery &amp; Mgmt. Plan summary page </a:t>
            </a:r>
          </a:p>
          <a:p>
            <a:pPr eaLnBrk="1" hangingPunct="1">
              <a:lnSpc>
                <a:spcPct val="90000"/>
              </a:lnSpc>
            </a:pPr>
            <a:r>
              <a:rPr lang="en-US" altLang="en-US" sz="2800" b="1">
                <a:solidFill>
                  <a:srgbClr val="FFFFFF"/>
                </a:solidFill>
                <a:latin typeface="Tahoma" panose="020B0604030504040204" pitchFamily="34" charset="0"/>
              </a:rPr>
              <a:t>Press release on livestock depredation compensation</a:t>
            </a:r>
          </a:p>
          <a:p>
            <a:pPr eaLnBrk="1" hangingPunct="1">
              <a:lnSpc>
                <a:spcPct val="90000"/>
              </a:lnSpc>
            </a:pPr>
            <a:r>
              <a:rPr lang="en-US" altLang="en-US" sz="2800" b="1">
                <a:solidFill>
                  <a:srgbClr val="FFFFFF"/>
                </a:solidFill>
                <a:latin typeface="Tahoma" panose="020B0604030504040204" pitchFamily="34" charset="0"/>
              </a:rPr>
              <a:t>“Sharing the Land with Wolves”</a:t>
            </a:r>
          </a:p>
          <a:p>
            <a:pPr eaLnBrk="1" hangingPunct="1">
              <a:lnSpc>
                <a:spcPct val="90000"/>
              </a:lnSpc>
            </a:pPr>
            <a:r>
              <a:rPr lang="en-US" altLang="en-US" sz="2800" b="1">
                <a:solidFill>
                  <a:srgbClr val="FFFFFF"/>
                </a:solidFill>
                <a:latin typeface="Tahoma" panose="020B0604030504040204" pitchFamily="34" charset="0"/>
              </a:rPr>
              <a:t>Bookmarks with wolf and coyote track measurements </a:t>
            </a:r>
          </a:p>
          <a:p>
            <a:pPr eaLnBrk="1" hangingPunct="1">
              <a:lnSpc>
                <a:spcPct val="90000"/>
              </a:lnSpc>
            </a:pPr>
            <a:r>
              <a:rPr lang="en-US" altLang="en-US" sz="2800" b="1">
                <a:solidFill>
                  <a:srgbClr val="FFFFFF"/>
                </a:solidFill>
                <a:latin typeface="Tahoma" panose="020B0604030504040204" pitchFamily="34" charset="0"/>
              </a:rPr>
              <a:t>DNR Wolf Observation Report</a:t>
            </a:r>
          </a:p>
          <a:p>
            <a:pPr eaLnBrk="1" hangingPunct="1">
              <a:lnSpc>
                <a:spcPct val="90000"/>
              </a:lnSpc>
            </a:pPr>
            <a:r>
              <a:rPr lang="en-US" altLang="en-US" sz="2800" b="1">
                <a:solidFill>
                  <a:srgbClr val="FFFFFF"/>
                </a:solidFill>
                <a:latin typeface="Tahoma" panose="020B0604030504040204" pitchFamily="34" charset="0"/>
              </a:rPr>
              <a:t>Timber Wolf Alliance information</a:t>
            </a:r>
          </a:p>
          <a:p>
            <a:pPr eaLnBrk="1" hangingPunct="1">
              <a:lnSpc>
                <a:spcPct val="90000"/>
              </a:lnSpc>
            </a:pPr>
            <a:r>
              <a:rPr lang="en-US" altLang="en-US" sz="2800" b="1">
                <a:solidFill>
                  <a:srgbClr val="FFFFFF"/>
                </a:solidFill>
                <a:latin typeface="Tahoma" panose="020B0604030504040204" pitchFamily="34" charset="0"/>
              </a:rPr>
              <a:t>Wolf Awareness Week posters</a:t>
            </a:r>
          </a:p>
        </p:txBody>
      </p:sp>
      <p:pic>
        <p:nvPicPr>
          <p:cNvPr id="36868" name="Picture 6">
            <a:extLst>
              <a:ext uri="{FF2B5EF4-FFF2-40B4-BE49-F238E27FC236}">
                <a16:creationId xmlns:a16="http://schemas.microsoft.com/office/drawing/2014/main" id="{7175F4D2-C6B0-D74B-7CA7-008736CB3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572000"/>
            <a:ext cx="2590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4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4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4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4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40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740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74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466" name="Group 2">
            <a:extLst>
              <a:ext uri="{FF2B5EF4-FFF2-40B4-BE49-F238E27FC236}">
                <a16:creationId xmlns:a16="http://schemas.microsoft.com/office/drawing/2014/main" id="{D343C064-C8E3-E390-B0DC-0527A872495F}"/>
              </a:ext>
            </a:extLst>
          </p:cNvPr>
          <p:cNvGrpSpPr>
            <a:grpSpLocks/>
          </p:cNvGrpSpPr>
          <p:nvPr/>
        </p:nvGrpSpPr>
        <p:grpSpPr bwMode="auto">
          <a:xfrm>
            <a:off x="1295400" y="0"/>
            <a:ext cx="7086600" cy="6858000"/>
            <a:chOff x="880" y="528"/>
            <a:chExt cx="3968" cy="3792"/>
          </a:xfrm>
        </p:grpSpPr>
        <p:sp>
          <p:nvSpPr>
            <p:cNvPr id="190467" name="Rectangle 3">
              <a:extLst>
                <a:ext uri="{FF2B5EF4-FFF2-40B4-BE49-F238E27FC236}">
                  <a16:creationId xmlns:a16="http://schemas.microsoft.com/office/drawing/2014/main" id="{7EAF9CA6-B6FE-9EDC-7858-2E677AC662E7}"/>
                </a:ext>
              </a:extLst>
            </p:cNvPr>
            <p:cNvSpPr>
              <a:spLocks noChangeArrowheads="1"/>
            </p:cNvSpPr>
            <p:nvPr/>
          </p:nvSpPr>
          <p:spPr bwMode="auto">
            <a:xfrm>
              <a:off x="880" y="528"/>
              <a:ext cx="3968" cy="3792"/>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68" name="Rectangle 4">
              <a:extLst>
                <a:ext uri="{FF2B5EF4-FFF2-40B4-BE49-F238E27FC236}">
                  <a16:creationId xmlns:a16="http://schemas.microsoft.com/office/drawing/2014/main" id="{B077621E-2642-2687-2AA6-7169219AD54F}"/>
                </a:ext>
              </a:extLst>
            </p:cNvPr>
            <p:cNvSpPr>
              <a:spLocks noChangeArrowheads="1"/>
            </p:cNvSpPr>
            <p:nvPr/>
          </p:nvSpPr>
          <p:spPr bwMode="auto">
            <a:xfrm>
              <a:off x="2763" y="1876"/>
              <a:ext cx="865" cy="602"/>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69" name="Rectangle 5">
              <a:extLst>
                <a:ext uri="{FF2B5EF4-FFF2-40B4-BE49-F238E27FC236}">
                  <a16:creationId xmlns:a16="http://schemas.microsoft.com/office/drawing/2014/main" id="{E8808793-F7E3-E722-CF3B-6F21A089BABC}"/>
                </a:ext>
              </a:extLst>
            </p:cNvPr>
            <p:cNvSpPr>
              <a:spLocks noChangeArrowheads="1"/>
            </p:cNvSpPr>
            <p:nvPr/>
          </p:nvSpPr>
          <p:spPr bwMode="auto">
            <a:xfrm>
              <a:off x="2330" y="1876"/>
              <a:ext cx="794" cy="602"/>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70" name="Rectangle 6">
              <a:extLst>
                <a:ext uri="{FF2B5EF4-FFF2-40B4-BE49-F238E27FC236}">
                  <a16:creationId xmlns:a16="http://schemas.microsoft.com/office/drawing/2014/main" id="{2672A2F9-6371-1ADB-7AF0-15D28A10157C}"/>
                </a:ext>
              </a:extLst>
            </p:cNvPr>
            <p:cNvSpPr>
              <a:spLocks noChangeArrowheads="1"/>
            </p:cNvSpPr>
            <p:nvPr/>
          </p:nvSpPr>
          <p:spPr bwMode="auto">
            <a:xfrm>
              <a:off x="3628" y="1876"/>
              <a:ext cx="361" cy="602"/>
            </a:xfrm>
            <a:prstGeom prst="rect">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71" name="Rectangle 7">
              <a:extLst>
                <a:ext uri="{FF2B5EF4-FFF2-40B4-BE49-F238E27FC236}">
                  <a16:creationId xmlns:a16="http://schemas.microsoft.com/office/drawing/2014/main" id="{4FB82F27-D85C-5D48-29B5-B09872ACBC99}"/>
                </a:ext>
              </a:extLst>
            </p:cNvPr>
            <p:cNvSpPr>
              <a:spLocks noChangeArrowheads="1"/>
            </p:cNvSpPr>
            <p:nvPr/>
          </p:nvSpPr>
          <p:spPr bwMode="auto">
            <a:xfrm>
              <a:off x="1175" y="1876"/>
              <a:ext cx="867" cy="602"/>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72" name="Text Box 8">
              <a:extLst>
                <a:ext uri="{FF2B5EF4-FFF2-40B4-BE49-F238E27FC236}">
                  <a16:creationId xmlns:a16="http://schemas.microsoft.com/office/drawing/2014/main" id="{138E3155-2FB4-4DDC-71AC-04FA64C5E1F2}"/>
                </a:ext>
              </a:extLst>
            </p:cNvPr>
            <p:cNvSpPr txBox="1">
              <a:spLocks noChangeArrowheads="1"/>
            </p:cNvSpPr>
            <p:nvPr/>
          </p:nvSpPr>
          <p:spPr bwMode="auto">
            <a:xfrm>
              <a:off x="880" y="1017"/>
              <a:ext cx="187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000">
                  <a:latin typeface="Arial" panose="020B0604020202020204" pitchFamily="34" charset="0"/>
                </a:rPr>
                <a:t>human harvest </a:t>
              </a:r>
            </a:p>
          </p:txBody>
        </p:sp>
        <p:sp>
          <p:nvSpPr>
            <p:cNvPr id="190473" name="AutoShape 9">
              <a:extLst>
                <a:ext uri="{FF2B5EF4-FFF2-40B4-BE49-F238E27FC236}">
                  <a16:creationId xmlns:a16="http://schemas.microsoft.com/office/drawing/2014/main" id="{68259386-3C76-5D24-62B9-9D6CF22B428A}"/>
                </a:ext>
              </a:extLst>
            </p:cNvPr>
            <p:cNvSpPr>
              <a:spLocks/>
            </p:cNvSpPr>
            <p:nvPr/>
          </p:nvSpPr>
          <p:spPr bwMode="auto">
            <a:xfrm rot="-5400000">
              <a:off x="1533" y="1389"/>
              <a:ext cx="150" cy="838"/>
            </a:xfrm>
            <a:prstGeom prst="rightBrace">
              <a:avLst>
                <a:gd name="adj1" fmla="val 4655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74" name="Text Box 10">
              <a:extLst>
                <a:ext uri="{FF2B5EF4-FFF2-40B4-BE49-F238E27FC236}">
                  <a16:creationId xmlns:a16="http://schemas.microsoft.com/office/drawing/2014/main" id="{49F95DB9-10E7-C63D-EC87-4624D7A6D13C}"/>
                </a:ext>
              </a:extLst>
            </p:cNvPr>
            <p:cNvSpPr txBox="1">
              <a:spLocks noChangeArrowheads="1"/>
            </p:cNvSpPr>
            <p:nvPr/>
          </p:nvSpPr>
          <p:spPr bwMode="auto">
            <a:xfrm>
              <a:off x="933" y="1234"/>
              <a:ext cx="170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000">
                  <a:latin typeface="Arial" panose="020B0604020202020204" pitchFamily="34" charset="0"/>
                </a:rPr>
                <a:t>wounding loss</a:t>
              </a:r>
            </a:p>
          </p:txBody>
        </p:sp>
        <p:sp>
          <p:nvSpPr>
            <p:cNvPr id="190475" name="AutoShape 11">
              <a:extLst>
                <a:ext uri="{FF2B5EF4-FFF2-40B4-BE49-F238E27FC236}">
                  <a16:creationId xmlns:a16="http://schemas.microsoft.com/office/drawing/2014/main" id="{64E20A0A-E7F2-2AC2-43F8-F52570729C9B}"/>
                </a:ext>
              </a:extLst>
            </p:cNvPr>
            <p:cNvSpPr>
              <a:spLocks/>
            </p:cNvSpPr>
            <p:nvPr/>
          </p:nvSpPr>
          <p:spPr bwMode="auto">
            <a:xfrm rot="-5400000">
              <a:off x="2019" y="1708"/>
              <a:ext cx="150" cy="185"/>
            </a:xfrm>
            <a:prstGeom prst="rightBrace">
              <a:avLst>
                <a:gd name="adj1" fmla="val 102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76" name="Line 12">
              <a:extLst>
                <a:ext uri="{FF2B5EF4-FFF2-40B4-BE49-F238E27FC236}">
                  <a16:creationId xmlns:a16="http://schemas.microsoft.com/office/drawing/2014/main" id="{B3B7DEBC-7648-160A-2704-5090EC031F0F}"/>
                </a:ext>
              </a:extLst>
            </p:cNvPr>
            <p:cNvSpPr>
              <a:spLocks noChangeShapeType="1"/>
            </p:cNvSpPr>
            <p:nvPr/>
          </p:nvSpPr>
          <p:spPr bwMode="auto">
            <a:xfrm>
              <a:off x="1713" y="1435"/>
              <a:ext cx="355" cy="2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7" name="Line 13">
              <a:extLst>
                <a:ext uri="{FF2B5EF4-FFF2-40B4-BE49-F238E27FC236}">
                  <a16:creationId xmlns:a16="http://schemas.microsoft.com/office/drawing/2014/main" id="{6CD66AD7-D7A9-3D5B-7E85-7ED441A0E367}"/>
                </a:ext>
              </a:extLst>
            </p:cNvPr>
            <p:cNvSpPr>
              <a:spLocks noChangeShapeType="1"/>
            </p:cNvSpPr>
            <p:nvPr/>
          </p:nvSpPr>
          <p:spPr bwMode="auto">
            <a:xfrm>
              <a:off x="1207" y="1209"/>
              <a:ext cx="361" cy="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8" name="Rectangle 14">
              <a:extLst>
                <a:ext uri="{FF2B5EF4-FFF2-40B4-BE49-F238E27FC236}">
                  <a16:creationId xmlns:a16="http://schemas.microsoft.com/office/drawing/2014/main" id="{9737CA0F-8E53-14A4-34B1-A066052E82DB}"/>
                </a:ext>
              </a:extLst>
            </p:cNvPr>
            <p:cNvSpPr>
              <a:spLocks noChangeArrowheads="1"/>
            </p:cNvSpPr>
            <p:nvPr/>
          </p:nvSpPr>
          <p:spPr bwMode="auto">
            <a:xfrm>
              <a:off x="2186" y="1876"/>
              <a:ext cx="144" cy="602"/>
            </a:xfrm>
            <a:prstGeom prst="rect">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79" name="Text Box 15">
              <a:extLst>
                <a:ext uri="{FF2B5EF4-FFF2-40B4-BE49-F238E27FC236}">
                  <a16:creationId xmlns:a16="http://schemas.microsoft.com/office/drawing/2014/main" id="{791DC49D-3483-FCEC-8F27-8F796A32F3BC}"/>
                </a:ext>
              </a:extLst>
            </p:cNvPr>
            <p:cNvSpPr txBox="1">
              <a:spLocks noChangeArrowheads="1"/>
            </p:cNvSpPr>
            <p:nvPr/>
          </p:nvSpPr>
          <p:spPr bwMode="auto">
            <a:xfrm>
              <a:off x="1518" y="1397"/>
              <a:ext cx="137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000">
                  <a:latin typeface="Arial" panose="020B0604020202020204" pitchFamily="34" charset="0"/>
                </a:rPr>
                <a:t>road kill</a:t>
              </a:r>
            </a:p>
          </p:txBody>
        </p:sp>
        <p:sp>
          <p:nvSpPr>
            <p:cNvPr id="190480" name="AutoShape 16">
              <a:extLst>
                <a:ext uri="{FF2B5EF4-FFF2-40B4-BE49-F238E27FC236}">
                  <a16:creationId xmlns:a16="http://schemas.microsoft.com/office/drawing/2014/main" id="{E62D7402-0A85-58E7-F4E3-7983FD8FFB31}"/>
                </a:ext>
              </a:extLst>
            </p:cNvPr>
            <p:cNvSpPr>
              <a:spLocks/>
            </p:cNvSpPr>
            <p:nvPr/>
          </p:nvSpPr>
          <p:spPr bwMode="auto">
            <a:xfrm rot="-5400000">
              <a:off x="2183" y="1729"/>
              <a:ext cx="150" cy="144"/>
            </a:xfrm>
            <a:prstGeom prst="righ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81" name="Line 17">
              <a:extLst>
                <a:ext uri="{FF2B5EF4-FFF2-40B4-BE49-F238E27FC236}">
                  <a16:creationId xmlns:a16="http://schemas.microsoft.com/office/drawing/2014/main" id="{4CD646C4-4ADF-8C7D-A0A8-070BFBBBE0FE}"/>
                </a:ext>
              </a:extLst>
            </p:cNvPr>
            <p:cNvSpPr>
              <a:spLocks noChangeShapeType="1"/>
            </p:cNvSpPr>
            <p:nvPr/>
          </p:nvSpPr>
          <p:spPr bwMode="auto">
            <a:xfrm>
              <a:off x="2217" y="1586"/>
              <a:ext cx="41" cy="1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82" name="AutoShape 18">
              <a:extLst>
                <a:ext uri="{FF2B5EF4-FFF2-40B4-BE49-F238E27FC236}">
                  <a16:creationId xmlns:a16="http://schemas.microsoft.com/office/drawing/2014/main" id="{A216DC8B-3369-9670-C5E7-2C2410190A47}"/>
                </a:ext>
              </a:extLst>
            </p:cNvPr>
            <p:cNvSpPr>
              <a:spLocks/>
            </p:cNvSpPr>
            <p:nvPr/>
          </p:nvSpPr>
          <p:spPr bwMode="auto">
            <a:xfrm rot="5400000" flipV="1">
              <a:off x="1646" y="2039"/>
              <a:ext cx="245" cy="1123"/>
            </a:xfrm>
            <a:prstGeom prst="rightBrace">
              <a:avLst>
                <a:gd name="adj1" fmla="val 38197"/>
                <a:gd name="adj2" fmla="val 4860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83" name="Text Box 19">
              <a:extLst>
                <a:ext uri="{FF2B5EF4-FFF2-40B4-BE49-F238E27FC236}">
                  <a16:creationId xmlns:a16="http://schemas.microsoft.com/office/drawing/2014/main" id="{8842F9CE-D1AD-E55B-6831-5A50B491B49A}"/>
                </a:ext>
              </a:extLst>
            </p:cNvPr>
            <p:cNvSpPr txBox="1">
              <a:spLocks noChangeArrowheads="1"/>
            </p:cNvSpPr>
            <p:nvPr/>
          </p:nvSpPr>
          <p:spPr bwMode="auto">
            <a:xfrm>
              <a:off x="912" y="2688"/>
              <a:ext cx="15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200">
                  <a:latin typeface="Arial" panose="020B0604020202020204" pitchFamily="34" charset="0"/>
                </a:rPr>
                <a:t>Human causes kill</a:t>
              </a:r>
            </a:p>
            <a:p>
              <a:pPr algn="ctr" eaLnBrk="1" hangingPunct="1">
                <a:spcBef>
                  <a:spcPct val="50000"/>
                </a:spcBef>
              </a:pPr>
              <a:r>
                <a:rPr lang="en-US" altLang="en-US" sz="1200">
                  <a:latin typeface="Arial" panose="020B0604020202020204" pitchFamily="34" charset="0"/>
                </a:rPr>
                <a:t> ~61,000 deer/yr.</a:t>
              </a:r>
            </a:p>
          </p:txBody>
        </p:sp>
        <p:sp>
          <p:nvSpPr>
            <p:cNvPr id="190484" name="Rectangle 20">
              <a:extLst>
                <a:ext uri="{FF2B5EF4-FFF2-40B4-BE49-F238E27FC236}">
                  <a16:creationId xmlns:a16="http://schemas.microsoft.com/office/drawing/2014/main" id="{AA094FE8-869A-B2D7-DA16-DD4CA0DA4EC6}"/>
                </a:ext>
              </a:extLst>
            </p:cNvPr>
            <p:cNvSpPr>
              <a:spLocks noChangeArrowheads="1"/>
            </p:cNvSpPr>
            <p:nvPr/>
          </p:nvSpPr>
          <p:spPr bwMode="auto">
            <a:xfrm>
              <a:off x="2330" y="1876"/>
              <a:ext cx="433" cy="602"/>
            </a:xfrm>
            <a:prstGeom prst="rect">
              <a:avLst/>
            </a:prstGeom>
            <a:solidFill>
              <a:srgbClr val="00008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85" name="AutoShape 21">
              <a:extLst>
                <a:ext uri="{FF2B5EF4-FFF2-40B4-BE49-F238E27FC236}">
                  <a16:creationId xmlns:a16="http://schemas.microsoft.com/office/drawing/2014/main" id="{8DB66678-EA43-A34D-4692-2328352FC075}"/>
                </a:ext>
              </a:extLst>
            </p:cNvPr>
            <p:cNvSpPr>
              <a:spLocks/>
            </p:cNvSpPr>
            <p:nvPr/>
          </p:nvSpPr>
          <p:spPr bwMode="auto">
            <a:xfrm rot="5400000" flipV="1">
              <a:off x="2861" y="1956"/>
              <a:ext cx="236" cy="1298"/>
            </a:xfrm>
            <a:prstGeom prst="rightBrace">
              <a:avLst>
                <a:gd name="adj1" fmla="val 45833"/>
                <a:gd name="adj2" fmla="val 4860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86" name="Text Box 22">
              <a:extLst>
                <a:ext uri="{FF2B5EF4-FFF2-40B4-BE49-F238E27FC236}">
                  <a16:creationId xmlns:a16="http://schemas.microsoft.com/office/drawing/2014/main" id="{B7D4C85D-AE5F-877D-96A3-20668028646B}"/>
                </a:ext>
              </a:extLst>
            </p:cNvPr>
            <p:cNvSpPr txBox="1">
              <a:spLocks noChangeArrowheads="1"/>
            </p:cNvSpPr>
            <p:nvPr/>
          </p:nvSpPr>
          <p:spPr bwMode="auto">
            <a:xfrm>
              <a:off x="2049" y="2700"/>
              <a:ext cx="1732"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200">
                  <a:latin typeface="Arial" panose="020B0604020202020204" pitchFamily="34" charset="0"/>
                </a:rPr>
                <a:t>Winter stress kills between 35,000 and 105,000 deer/yr, depending on winter severity.</a:t>
              </a:r>
            </a:p>
          </p:txBody>
        </p:sp>
        <p:sp>
          <p:nvSpPr>
            <p:cNvPr id="190487" name="Text Box 23">
              <a:extLst>
                <a:ext uri="{FF2B5EF4-FFF2-40B4-BE49-F238E27FC236}">
                  <a16:creationId xmlns:a16="http://schemas.microsoft.com/office/drawing/2014/main" id="{A1CC772C-5920-FD8F-BCAA-1434DC0F5820}"/>
                </a:ext>
              </a:extLst>
            </p:cNvPr>
            <p:cNvSpPr txBox="1">
              <a:spLocks noChangeArrowheads="1"/>
            </p:cNvSpPr>
            <p:nvPr/>
          </p:nvSpPr>
          <p:spPr bwMode="auto">
            <a:xfrm rot="-5400000">
              <a:off x="2228" y="2107"/>
              <a:ext cx="60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a:solidFill>
                    <a:schemeClr val="bg1"/>
                  </a:solidFill>
                  <a:latin typeface="Arial" panose="020B0604020202020204" pitchFamily="34" charset="0"/>
                </a:rPr>
                <a:t>mild winter</a:t>
              </a:r>
            </a:p>
          </p:txBody>
        </p:sp>
        <p:sp>
          <p:nvSpPr>
            <p:cNvPr id="190488" name="Text Box 24">
              <a:extLst>
                <a:ext uri="{FF2B5EF4-FFF2-40B4-BE49-F238E27FC236}">
                  <a16:creationId xmlns:a16="http://schemas.microsoft.com/office/drawing/2014/main" id="{7544174F-BBF1-5DA5-0267-579D997C11A4}"/>
                </a:ext>
              </a:extLst>
            </p:cNvPr>
            <p:cNvSpPr txBox="1">
              <a:spLocks noChangeArrowheads="1"/>
            </p:cNvSpPr>
            <p:nvPr/>
          </p:nvSpPr>
          <p:spPr bwMode="auto">
            <a:xfrm rot="-5400000">
              <a:off x="3057" y="2151"/>
              <a:ext cx="66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a:latin typeface="Arial" panose="020B0604020202020204" pitchFamily="34" charset="0"/>
                </a:rPr>
                <a:t>severe winter</a:t>
              </a:r>
            </a:p>
          </p:txBody>
        </p:sp>
        <p:sp>
          <p:nvSpPr>
            <p:cNvPr id="190489" name="Rectangle 25">
              <a:extLst>
                <a:ext uri="{FF2B5EF4-FFF2-40B4-BE49-F238E27FC236}">
                  <a16:creationId xmlns:a16="http://schemas.microsoft.com/office/drawing/2014/main" id="{DAC6EDF0-EB1B-2157-CF41-285C067F7E53}"/>
                </a:ext>
              </a:extLst>
            </p:cNvPr>
            <p:cNvSpPr>
              <a:spLocks noChangeArrowheads="1"/>
            </p:cNvSpPr>
            <p:nvPr/>
          </p:nvSpPr>
          <p:spPr bwMode="auto">
            <a:xfrm>
              <a:off x="3628" y="1876"/>
              <a:ext cx="217" cy="602"/>
            </a:xfrm>
            <a:prstGeom prst="rect">
              <a:avLst/>
            </a:prstGeom>
            <a:solidFill>
              <a:srgbClr val="3399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1800">
                <a:latin typeface="Arial" panose="020B0604020202020204" pitchFamily="34" charset="0"/>
              </a:endParaRPr>
            </a:p>
          </p:txBody>
        </p:sp>
        <p:sp>
          <p:nvSpPr>
            <p:cNvPr id="190490" name="AutoShape 26">
              <a:extLst>
                <a:ext uri="{FF2B5EF4-FFF2-40B4-BE49-F238E27FC236}">
                  <a16:creationId xmlns:a16="http://schemas.microsoft.com/office/drawing/2014/main" id="{AE8A8EEA-A9E7-705B-28EA-CBBCF4306E6D}"/>
                </a:ext>
              </a:extLst>
            </p:cNvPr>
            <p:cNvSpPr>
              <a:spLocks/>
            </p:cNvSpPr>
            <p:nvPr/>
          </p:nvSpPr>
          <p:spPr bwMode="auto">
            <a:xfrm rot="-5400000">
              <a:off x="3693" y="1725"/>
              <a:ext cx="88" cy="217"/>
            </a:xfrm>
            <a:prstGeom prst="rightBrace">
              <a:avLst>
                <a:gd name="adj1" fmla="val 18837"/>
                <a:gd name="adj2" fmla="val 3194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91" name="AutoShape 27">
              <a:extLst>
                <a:ext uri="{FF2B5EF4-FFF2-40B4-BE49-F238E27FC236}">
                  <a16:creationId xmlns:a16="http://schemas.microsoft.com/office/drawing/2014/main" id="{CC96AA06-6EC4-BC42-6231-A2216F25B9E9}"/>
                </a:ext>
              </a:extLst>
            </p:cNvPr>
            <p:cNvSpPr>
              <a:spLocks/>
            </p:cNvSpPr>
            <p:nvPr/>
          </p:nvSpPr>
          <p:spPr bwMode="auto">
            <a:xfrm rot="5400000" flipV="1">
              <a:off x="3695" y="2429"/>
              <a:ext cx="227" cy="361"/>
            </a:xfrm>
            <a:prstGeom prst="rightBrace">
              <a:avLst>
                <a:gd name="adj1" fmla="val 13253"/>
                <a:gd name="adj2" fmla="val 4860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92" name="Text Box 28">
              <a:extLst>
                <a:ext uri="{FF2B5EF4-FFF2-40B4-BE49-F238E27FC236}">
                  <a16:creationId xmlns:a16="http://schemas.microsoft.com/office/drawing/2014/main" id="{F1A3C555-CBC9-C43F-2A03-B8617299D30A}"/>
                </a:ext>
              </a:extLst>
            </p:cNvPr>
            <p:cNvSpPr txBox="1">
              <a:spLocks noChangeArrowheads="1"/>
            </p:cNvSpPr>
            <p:nvPr/>
          </p:nvSpPr>
          <p:spPr bwMode="auto">
            <a:xfrm>
              <a:off x="3593" y="1266"/>
              <a:ext cx="108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000">
                  <a:latin typeface="Arial" panose="020B0604020202020204" pitchFamily="34" charset="0"/>
                </a:rPr>
                <a:t>low estimate</a:t>
              </a:r>
            </a:p>
          </p:txBody>
        </p:sp>
        <p:sp>
          <p:nvSpPr>
            <p:cNvPr id="190493" name="Text Box 29">
              <a:extLst>
                <a:ext uri="{FF2B5EF4-FFF2-40B4-BE49-F238E27FC236}">
                  <a16:creationId xmlns:a16="http://schemas.microsoft.com/office/drawing/2014/main" id="{03FDB1AA-7DF1-8844-24AD-763064B0939E}"/>
                </a:ext>
              </a:extLst>
            </p:cNvPr>
            <p:cNvSpPr txBox="1">
              <a:spLocks noChangeArrowheads="1"/>
            </p:cNvSpPr>
            <p:nvPr/>
          </p:nvSpPr>
          <p:spPr bwMode="auto">
            <a:xfrm>
              <a:off x="3792" y="1474"/>
              <a:ext cx="102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000">
                  <a:latin typeface="Arial" panose="020B0604020202020204" pitchFamily="34" charset="0"/>
                </a:rPr>
                <a:t>high estimate</a:t>
              </a:r>
            </a:p>
          </p:txBody>
        </p:sp>
        <p:sp>
          <p:nvSpPr>
            <p:cNvPr id="190494" name="AutoShape 30">
              <a:extLst>
                <a:ext uri="{FF2B5EF4-FFF2-40B4-BE49-F238E27FC236}">
                  <a16:creationId xmlns:a16="http://schemas.microsoft.com/office/drawing/2014/main" id="{BA6CB9A5-F4AD-90EF-F19D-464F4A9C3D84}"/>
                </a:ext>
              </a:extLst>
            </p:cNvPr>
            <p:cNvSpPr>
              <a:spLocks/>
            </p:cNvSpPr>
            <p:nvPr/>
          </p:nvSpPr>
          <p:spPr bwMode="auto">
            <a:xfrm rot="-5400000">
              <a:off x="3715" y="1602"/>
              <a:ext cx="187" cy="361"/>
            </a:xfrm>
            <a:prstGeom prst="rightBrace">
              <a:avLst>
                <a:gd name="adj1" fmla="val 16087"/>
                <a:gd name="adj2" fmla="val 73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495" name="Text Box 31">
              <a:extLst>
                <a:ext uri="{FF2B5EF4-FFF2-40B4-BE49-F238E27FC236}">
                  <a16:creationId xmlns:a16="http://schemas.microsoft.com/office/drawing/2014/main" id="{463A4E9B-9BF6-B005-B8CE-50C22BF86725}"/>
                </a:ext>
              </a:extLst>
            </p:cNvPr>
            <p:cNvSpPr txBox="1">
              <a:spLocks noChangeArrowheads="1"/>
            </p:cNvSpPr>
            <p:nvPr/>
          </p:nvSpPr>
          <p:spPr bwMode="auto">
            <a:xfrm>
              <a:off x="1145" y="3352"/>
              <a:ext cx="345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In a typical year, there are ~350,000 deer in the U.P</a:t>
              </a:r>
              <a:r>
                <a:rPr lang="en-US" altLang="en-US" sz="1100"/>
                <a:t>.  </a:t>
              </a:r>
              <a:endParaRPr lang="en-US" altLang="en-US" sz="1100">
                <a:latin typeface="Arial" panose="020B0604020202020204" pitchFamily="34" charset="0"/>
              </a:endParaRPr>
            </a:p>
          </p:txBody>
        </p:sp>
        <p:sp>
          <p:nvSpPr>
            <p:cNvPr id="190496" name="Text Box 32">
              <a:extLst>
                <a:ext uri="{FF2B5EF4-FFF2-40B4-BE49-F238E27FC236}">
                  <a16:creationId xmlns:a16="http://schemas.microsoft.com/office/drawing/2014/main" id="{700FC118-776D-C256-0D41-B2E24E09D5DB}"/>
                </a:ext>
              </a:extLst>
            </p:cNvPr>
            <p:cNvSpPr txBox="1">
              <a:spLocks noChangeArrowheads="1"/>
            </p:cNvSpPr>
            <p:nvPr/>
          </p:nvSpPr>
          <p:spPr bwMode="auto">
            <a:xfrm rot="-5400000">
              <a:off x="2597" y="2144"/>
              <a:ext cx="60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a:solidFill>
                    <a:schemeClr val="bg1"/>
                  </a:solidFill>
                  <a:latin typeface="Arial" panose="020B0604020202020204" pitchFamily="34" charset="0"/>
                </a:rPr>
                <a:t>typical winter</a:t>
              </a:r>
            </a:p>
          </p:txBody>
        </p:sp>
        <p:sp>
          <p:nvSpPr>
            <p:cNvPr id="190497" name="Line 33">
              <a:extLst>
                <a:ext uri="{FF2B5EF4-FFF2-40B4-BE49-F238E27FC236}">
                  <a16:creationId xmlns:a16="http://schemas.microsoft.com/office/drawing/2014/main" id="{8246CE29-69C0-17EB-9B1F-4855090870FB}"/>
                </a:ext>
              </a:extLst>
            </p:cNvPr>
            <p:cNvSpPr>
              <a:spLocks noChangeShapeType="1"/>
            </p:cNvSpPr>
            <p:nvPr/>
          </p:nvSpPr>
          <p:spPr bwMode="auto">
            <a:xfrm flipV="1">
              <a:off x="3698" y="1510"/>
              <a:ext cx="34" cy="2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8" name="Text Box 34">
              <a:extLst>
                <a:ext uri="{FF2B5EF4-FFF2-40B4-BE49-F238E27FC236}">
                  <a16:creationId xmlns:a16="http://schemas.microsoft.com/office/drawing/2014/main" id="{820231EB-9533-7456-9D33-1AF1527B6B76}"/>
                </a:ext>
              </a:extLst>
            </p:cNvPr>
            <p:cNvSpPr txBox="1">
              <a:spLocks noChangeArrowheads="1"/>
            </p:cNvSpPr>
            <p:nvPr/>
          </p:nvSpPr>
          <p:spPr bwMode="auto">
            <a:xfrm>
              <a:off x="918" y="528"/>
              <a:ext cx="3897"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600"/>
                <a:t>APPROXIMATE NUMBERS OF U.P. DEER DYING ANNUALLY TO VARIOUS CAUSES</a:t>
              </a:r>
            </a:p>
          </p:txBody>
        </p:sp>
        <p:sp>
          <p:nvSpPr>
            <p:cNvPr id="190499" name="Text Box 35">
              <a:extLst>
                <a:ext uri="{FF2B5EF4-FFF2-40B4-BE49-F238E27FC236}">
                  <a16:creationId xmlns:a16="http://schemas.microsoft.com/office/drawing/2014/main" id="{3A33505F-6772-E09C-AAE0-8C023F170EAA}"/>
                </a:ext>
              </a:extLst>
            </p:cNvPr>
            <p:cNvSpPr txBox="1">
              <a:spLocks noChangeArrowheads="1"/>
            </p:cNvSpPr>
            <p:nvPr/>
          </p:nvSpPr>
          <p:spPr bwMode="auto">
            <a:xfrm>
              <a:off x="3698" y="2700"/>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latin typeface="Arial" panose="020B0604020202020204" pitchFamily="34" charset="0"/>
                </a:rPr>
                <a:t>Wolves likely kill between 12,000-20,000 deer/yr.</a:t>
              </a:r>
            </a:p>
          </p:txBody>
        </p:sp>
        <p:sp>
          <p:nvSpPr>
            <p:cNvPr id="190500" name="Rectangle 36">
              <a:extLst>
                <a:ext uri="{FF2B5EF4-FFF2-40B4-BE49-F238E27FC236}">
                  <a16:creationId xmlns:a16="http://schemas.microsoft.com/office/drawing/2014/main" id="{5050A9E2-6AF3-8F73-75EE-D3ED909F866A}"/>
                </a:ext>
              </a:extLst>
            </p:cNvPr>
            <p:cNvSpPr>
              <a:spLocks noChangeArrowheads="1"/>
            </p:cNvSpPr>
            <p:nvPr/>
          </p:nvSpPr>
          <p:spPr bwMode="auto">
            <a:xfrm>
              <a:off x="2042" y="1876"/>
              <a:ext cx="144" cy="602"/>
            </a:xfrm>
            <a:prstGeom prst="rect">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0501" name="Text Box 37">
              <a:extLst>
                <a:ext uri="{FF2B5EF4-FFF2-40B4-BE49-F238E27FC236}">
                  <a16:creationId xmlns:a16="http://schemas.microsoft.com/office/drawing/2014/main" id="{2A37BE0E-4A41-E93A-5211-AB49312535FE}"/>
                </a:ext>
              </a:extLst>
            </p:cNvPr>
            <p:cNvSpPr txBox="1">
              <a:spLocks noChangeArrowheads="1"/>
            </p:cNvSpPr>
            <p:nvPr/>
          </p:nvSpPr>
          <p:spPr bwMode="auto">
            <a:xfrm>
              <a:off x="1199" y="3786"/>
              <a:ext cx="352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solidFill>
                    <a:srgbClr val="FFFF99"/>
                  </a:solidFill>
                  <a:latin typeface="Arial" panose="020B0604020202020204" pitchFamily="34" charset="0"/>
                </a:rPr>
                <a:t>**NOTE—other predators and disease are not included**</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graywolfrecoveryteam">
            <a:extLst>
              <a:ext uri="{FF2B5EF4-FFF2-40B4-BE49-F238E27FC236}">
                <a16:creationId xmlns:a16="http://schemas.microsoft.com/office/drawing/2014/main" id="{F9DB2D97-3A22-AADE-BDF6-ACEDEDD35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6DC8C93-26D4-C824-30E7-E7EBD0A5DF8E}"/>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8915" name="Picture 3" descr="against the grain 1">
            <a:extLst>
              <a:ext uri="{FF2B5EF4-FFF2-40B4-BE49-F238E27FC236}">
                <a16:creationId xmlns:a16="http://schemas.microsoft.com/office/drawing/2014/main" id="{4AD80085-E8E3-FAFB-0FBA-1760780CF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026">
            <a:extLst>
              <a:ext uri="{FF2B5EF4-FFF2-40B4-BE49-F238E27FC236}">
                <a16:creationId xmlns:a16="http://schemas.microsoft.com/office/drawing/2014/main" id="{C0C5A059-AC79-D0F8-62EB-604048BA626E}"/>
              </a:ext>
            </a:extLst>
          </p:cNvPr>
          <p:cNvSpPr>
            <a:spLocks noGrp="1" noChangeArrowheads="1"/>
          </p:cNvSpPr>
          <p:nvPr>
            <p:ph type="title"/>
          </p:nvPr>
        </p:nvSpPr>
        <p:spPr>
          <a:xfrm>
            <a:off x="0" y="0"/>
            <a:ext cx="9144000" cy="1143000"/>
          </a:xfrm>
        </p:spPr>
        <p:txBody>
          <a:bodyPr/>
          <a:lstStyle/>
          <a:p>
            <a:pPr eaLnBrk="1" hangingPunct="1"/>
            <a:r>
              <a:rPr lang="en-US" altLang="en-US" sz="3600" b="1">
                <a:solidFill>
                  <a:srgbClr val="6699FF"/>
                </a:solidFill>
                <a:latin typeface="Tahoma" panose="020B0604030504040204" pitchFamily="34" charset="0"/>
              </a:rPr>
              <a:t>Recovery and Management Strategy</a:t>
            </a:r>
          </a:p>
        </p:txBody>
      </p:sp>
      <p:sp>
        <p:nvSpPr>
          <p:cNvPr id="164867" name="Rectangle 1027">
            <a:extLst>
              <a:ext uri="{FF2B5EF4-FFF2-40B4-BE49-F238E27FC236}">
                <a16:creationId xmlns:a16="http://schemas.microsoft.com/office/drawing/2014/main" id="{03A823C8-1F8F-3229-7434-6123CCC13868}"/>
              </a:ext>
            </a:extLst>
          </p:cNvPr>
          <p:cNvSpPr>
            <a:spLocks noGrp="1" noChangeArrowheads="1"/>
          </p:cNvSpPr>
          <p:nvPr>
            <p:ph type="body" idx="1"/>
          </p:nvPr>
        </p:nvSpPr>
        <p:spPr>
          <a:xfrm>
            <a:off x="0" y="1066800"/>
            <a:ext cx="8686800" cy="5562600"/>
          </a:xfrm>
        </p:spPr>
        <p:txBody>
          <a:bodyPr/>
          <a:lstStyle/>
          <a:p>
            <a:pPr eaLnBrk="1" hangingPunct="1"/>
            <a:r>
              <a:rPr lang="en-US" altLang="en-US" sz="2800" b="1">
                <a:solidFill>
                  <a:srgbClr val="FFFFFF"/>
                </a:solidFill>
                <a:latin typeface="Tahoma" panose="020B0604030504040204" pitchFamily="34" charset="0"/>
              </a:rPr>
              <a:t>Public support is vital for the long-term survival of wolves in Michigan.</a:t>
            </a:r>
          </a:p>
          <a:p>
            <a:pPr eaLnBrk="1" hangingPunct="1"/>
            <a:r>
              <a:rPr lang="en-US" altLang="en-US" sz="2800" b="1">
                <a:solidFill>
                  <a:srgbClr val="FFFFFF"/>
                </a:solidFill>
                <a:latin typeface="Tahoma" panose="020B0604030504040204" pitchFamily="34" charset="0"/>
              </a:rPr>
              <a:t>Information and education efforts…are essential…and a high priority.</a:t>
            </a:r>
          </a:p>
          <a:p>
            <a:pPr eaLnBrk="1" hangingPunct="1"/>
            <a:r>
              <a:rPr lang="en-US" altLang="en-US" sz="2800" b="1">
                <a:solidFill>
                  <a:srgbClr val="FFFFFF"/>
                </a:solidFill>
                <a:latin typeface="Tahoma" panose="020B0604030504040204" pitchFamily="34" charset="0"/>
              </a:rPr>
              <a:t>Wolf protection will be achieved…law enforcement, cooperation with tribal leaders, landowners, hunters, trappers, and livestock farmers.</a:t>
            </a:r>
          </a:p>
          <a:p>
            <a:pPr eaLnBrk="1" hangingPunct="1"/>
            <a:r>
              <a:rPr lang="en-US" altLang="en-US" sz="2800" b="1">
                <a:solidFill>
                  <a:srgbClr val="FFFFFF"/>
                </a:solidFill>
                <a:latin typeface="Tahoma" panose="020B0604030504040204" pitchFamily="34" charset="0"/>
              </a:rPr>
              <a:t>Wolf population monitoring needed…measure progress, …limiting factors, …and direct management at all population levels.</a:t>
            </a:r>
          </a:p>
          <a:p>
            <a:pPr eaLnBrk="1" hangingPunct="1"/>
            <a:endParaRPr lang="en-US" altLang="en-US" sz="2800" b="1">
              <a:solidFill>
                <a:srgbClr val="FFFFFF"/>
              </a:solidFill>
              <a:latin typeface="Tahoma" panose="020B060403050404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4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4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openroad">
            <a:extLst>
              <a:ext uri="{FF2B5EF4-FFF2-40B4-BE49-F238E27FC236}">
                <a16:creationId xmlns:a16="http://schemas.microsoft.com/office/drawing/2014/main" id="{7F51AD81-7DBC-4440-7DA1-E1C538135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71" t="2960" r="3960" b="39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andwithtrack">
            <a:extLst>
              <a:ext uri="{FF2B5EF4-FFF2-40B4-BE49-F238E27FC236}">
                <a16:creationId xmlns:a16="http://schemas.microsoft.com/office/drawing/2014/main" id="{C5BDBD35-9EBC-945B-EB82-B66A85B99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cat">
            <a:extLst>
              <a:ext uri="{FF2B5EF4-FFF2-40B4-BE49-F238E27FC236}">
                <a16:creationId xmlns:a16="http://schemas.microsoft.com/office/drawing/2014/main" id="{F21B697B-4390-9369-4268-F0E5429E6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amily">
            <a:extLst>
              <a:ext uri="{FF2B5EF4-FFF2-40B4-BE49-F238E27FC236}">
                <a16:creationId xmlns:a16="http://schemas.microsoft.com/office/drawing/2014/main" id="{BCE025AD-8D77-D6BE-F4EE-F10591AEB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0"/>
            <a:ext cx="484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woguysandatruck">
            <a:extLst>
              <a:ext uri="{FF2B5EF4-FFF2-40B4-BE49-F238E27FC236}">
                <a16:creationId xmlns:a16="http://schemas.microsoft.com/office/drawing/2014/main" id="{F5D4118B-B426-3A78-7DAD-03F7374AA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0"/>
            <a:ext cx="4475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raproad">
            <a:extLst>
              <a:ext uri="{FF2B5EF4-FFF2-40B4-BE49-F238E27FC236}">
                <a16:creationId xmlns:a16="http://schemas.microsoft.com/office/drawing/2014/main" id="{B6BB5949-A5B1-8262-22E1-CACDACF83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8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scent">
            <a:extLst>
              <a:ext uri="{FF2B5EF4-FFF2-40B4-BE49-F238E27FC236}">
                <a16:creationId xmlns:a16="http://schemas.microsoft.com/office/drawing/2014/main" id="{83D75890-8EEE-DE60-8B21-8F2647CA6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0"/>
            <a:ext cx="3505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raphole">
            <a:extLst>
              <a:ext uri="{FF2B5EF4-FFF2-40B4-BE49-F238E27FC236}">
                <a16:creationId xmlns:a16="http://schemas.microsoft.com/office/drawing/2014/main" id="{F001292B-BB43-18EA-E4C8-E34BDBEA5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aughtwolf">
            <a:extLst>
              <a:ext uri="{FF2B5EF4-FFF2-40B4-BE49-F238E27FC236}">
                <a16:creationId xmlns:a16="http://schemas.microsoft.com/office/drawing/2014/main" id="{AC71D55A-4FCB-0CB2-E10B-C8AC6DE2F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easuringwolf">
            <a:extLst>
              <a:ext uri="{FF2B5EF4-FFF2-40B4-BE49-F238E27FC236}">
                <a16:creationId xmlns:a16="http://schemas.microsoft.com/office/drawing/2014/main" id="{E7E760CD-2EEE-8D58-9AD1-505F3CB09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akingblood">
            <a:extLst>
              <a:ext uri="{FF2B5EF4-FFF2-40B4-BE49-F238E27FC236}">
                <a16:creationId xmlns:a16="http://schemas.microsoft.com/office/drawing/2014/main" id="{6C5F9822-73A8-EBAD-B890-EEEF362C2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esting">
            <a:extLst>
              <a:ext uri="{FF2B5EF4-FFF2-40B4-BE49-F238E27FC236}">
                <a16:creationId xmlns:a16="http://schemas.microsoft.com/office/drawing/2014/main" id="{1AD94564-EB8B-4F22-C359-2FEEE8677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0"/>
            <a:ext cx="4892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njection">
            <a:extLst>
              <a:ext uri="{FF2B5EF4-FFF2-40B4-BE49-F238E27FC236}">
                <a16:creationId xmlns:a16="http://schemas.microsoft.com/office/drawing/2014/main" id="{8F5B6531-535A-336A-CCCA-8D397D00D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0"/>
            <a:ext cx="4697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wakingup">
            <a:extLst>
              <a:ext uri="{FF2B5EF4-FFF2-40B4-BE49-F238E27FC236}">
                <a16:creationId xmlns:a16="http://schemas.microsoft.com/office/drawing/2014/main" id="{ADDE35F0-BF78-EA78-2592-8DE2B9F1E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61" t="3261" r="3261" b="32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heplanetheplane">
            <a:extLst>
              <a:ext uri="{FF2B5EF4-FFF2-40B4-BE49-F238E27FC236}">
                <a16:creationId xmlns:a16="http://schemas.microsoft.com/office/drawing/2014/main" id="{68BB7DC9-0F09-A111-B594-075CD48ED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eastinsnow">
            <a:extLst>
              <a:ext uri="{FF2B5EF4-FFF2-40B4-BE49-F238E27FC236}">
                <a16:creationId xmlns:a16="http://schemas.microsoft.com/office/drawing/2014/main" id="{E5EFB4FF-D589-E36C-0B96-A7CF74030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laneview">
            <a:extLst>
              <a:ext uri="{FF2B5EF4-FFF2-40B4-BE49-F238E27FC236}">
                <a16:creationId xmlns:a16="http://schemas.microsoft.com/office/drawing/2014/main" id="{A4879EC9-5486-3FCB-0358-049FD610B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erialview">
            <a:extLst>
              <a:ext uri="{FF2B5EF4-FFF2-40B4-BE49-F238E27FC236}">
                <a16:creationId xmlns:a16="http://schemas.microsoft.com/office/drawing/2014/main" id="{8318FA2B-8477-359B-9DC6-AE0B9436C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rackingvehicles">
            <a:extLst>
              <a:ext uri="{FF2B5EF4-FFF2-40B4-BE49-F238E27FC236}">
                <a16:creationId xmlns:a16="http://schemas.microsoft.com/office/drawing/2014/main" id="{B0830CEC-5831-9322-7524-7ECB0E8D4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orothytracking">
            <a:extLst>
              <a:ext uri="{FF2B5EF4-FFF2-40B4-BE49-F238E27FC236}">
                <a16:creationId xmlns:a16="http://schemas.microsoft.com/office/drawing/2014/main" id="{9005EB55-5F93-B79F-7328-CF2BFFB9C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0"/>
            <a:ext cx="4519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26" descr="radiotracking">
            <a:extLst>
              <a:ext uri="{FF2B5EF4-FFF2-40B4-BE49-F238E27FC236}">
                <a16:creationId xmlns:a16="http://schemas.microsoft.com/office/drawing/2014/main" id="{E54124B0-71A6-19AA-FC2B-1500B4B5E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E3E63F1-BEC3-72CC-09CF-81C442658FE5}"/>
              </a:ext>
            </a:extLst>
          </p:cNvPr>
          <p:cNvSpPr>
            <a:spLocks noGrp="1" noChangeArrowheads="1"/>
          </p:cNvSpPr>
          <p:nvPr>
            <p:ph type="title"/>
          </p:nvPr>
        </p:nvSpPr>
        <p:spPr>
          <a:xfrm>
            <a:off x="0" y="228600"/>
            <a:ext cx="9144000" cy="1143000"/>
          </a:xfrm>
        </p:spPr>
        <p:txBody>
          <a:bodyPr/>
          <a:lstStyle/>
          <a:p>
            <a:pPr eaLnBrk="1" hangingPunct="1"/>
            <a:r>
              <a:rPr lang="en-US" altLang="en-US" sz="3600" b="1">
                <a:solidFill>
                  <a:srgbClr val="6699FF"/>
                </a:solidFill>
                <a:latin typeface="Tahoma" panose="020B0604030504040204" pitchFamily="34" charset="0"/>
              </a:rPr>
              <a:t>Wolf Radio: All Wolves, All the Time!</a:t>
            </a:r>
          </a:p>
        </p:txBody>
      </p:sp>
      <p:sp>
        <p:nvSpPr>
          <p:cNvPr id="192515" name="Rectangle 3">
            <a:extLst>
              <a:ext uri="{FF2B5EF4-FFF2-40B4-BE49-F238E27FC236}">
                <a16:creationId xmlns:a16="http://schemas.microsoft.com/office/drawing/2014/main" id="{50A8A37F-4836-37E4-19C8-A52E0D2F03B5}"/>
              </a:ext>
            </a:extLst>
          </p:cNvPr>
          <p:cNvSpPr>
            <a:spLocks noGrp="1" noChangeArrowheads="1"/>
          </p:cNvSpPr>
          <p:nvPr>
            <p:ph type="body" idx="1"/>
          </p:nvPr>
        </p:nvSpPr>
        <p:spPr>
          <a:xfrm>
            <a:off x="381000" y="1219200"/>
            <a:ext cx="7772400" cy="4114800"/>
          </a:xfrm>
        </p:spPr>
        <p:txBody>
          <a:bodyPr/>
          <a:lstStyle/>
          <a:p>
            <a:pPr eaLnBrk="1" hangingPunct="1"/>
            <a:r>
              <a:rPr lang="en-US" altLang="en-US" sz="3600" b="1">
                <a:solidFill>
                  <a:srgbClr val="FFFFFF"/>
                </a:solidFill>
                <a:latin typeface="Tahoma" panose="020B0604030504040204" pitchFamily="34" charset="0"/>
              </a:rPr>
              <a:t>Presently, ~50 active collars in the UP</a:t>
            </a:r>
          </a:p>
          <a:p>
            <a:pPr>
              <a:spcBef>
                <a:spcPct val="0"/>
              </a:spcBef>
            </a:pPr>
            <a:r>
              <a:rPr lang="en-US" altLang="en-US" sz="3600" b="1">
                <a:solidFill>
                  <a:srgbClr val="FFFFFF"/>
                </a:solidFill>
                <a:latin typeface="Tahoma" panose="020B0604030504040204" pitchFamily="34" charset="0"/>
              </a:rPr>
              <a:t>237 Individual Wolves Have Been Captured 269 times</a:t>
            </a:r>
          </a:p>
          <a:p>
            <a:pPr>
              <a:spcBef>
                <a:spcPct val="0"/>
              </a:spcBef>
            </a:pPr>
            <a:r>
              <a:rPr lang="en-US" altLang="en-US" sz="3600" b="1">
                <a:solidFill>
                  <a:srgbClr val="FFFFFF"/>
                </a:solidFill>
                <a:latin typeface="Tahoma" panose="020B0604030504040204" pitchFamily="34" charset="0"/>
              </a:rPr>
              <a:t>MDNR Has Collected </a:t>
            </a:r>
          </a:p>
          <a:p>
            <a:pPr>
              <a:spcBef>
                <a:spcPct val="0"/>
              </a:spcBef>
              <a:buFontTx/>
              <a:buNone/>
            </a:pPr>
            <a:r>
              <a:rPr lang="en-US" altLang="en-US" sz="3600" b="1">
                <a:solidFill>
                  <a:srgbClr val="FFFFFF"/>
                </a:solidFill>
                <a:latin typeface="Tahoma" panose="020B0604030504040204" pitchFamily="34" charset="0"/>
              </a:rPr>
              <a:t>  19,224 Telemetry </a:t>
            </a:r>
          </a:p>
          <a:p>
            <a:pPr>
              <a:spcBef>
                <a:spcPct val="0"/>
              </a:spcBef>
              <a:buFontTx/>
              <a:buNone/>
            </a:pPr>
            <a:r>
              <a:rPr lang="en-US" altLang="en-US" sz="3600" b="1">
                <a:solidFill>
                  <a:srgbClr val="FFFFFF"/>
                </a:solidFill>
                <a:latin typeface="Tahoma" panose="020B0604030504040204" pitchFamily="34" charset="0"/>
              </a:rPr>
              <a:t>  Locations</a:t>
            </a:r>
          </a:p>
        </p:txBody>
      </p:sp>
      <p:pic>
        <p:nvPicPr>
          <p:cNvPr id="59396" name="Picture 4" descr="wakingup">
            <a:extLst>
              <a:ext uri="{FF2B5EF4-FFF2-40B4-BE49-F238E27FC236}">
                <a16:creationId xmlns:a16="http://schemas.microsoft.com/office/drawing/2014/main" id="{EAB3FEDA-27BA-B6B7-38ED-F4A2DE09B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61" t="3261" r="3261" b="3262"/>
          <a:stretch>
            <a:fillRect/>
          </a:stretch>
        </p:blipFill>
        <p:spPr bwMode="auto">
          <a:xfrm>
            <a:off x="5181600" y="4038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anim calcmode="lin" valueType="num">
                                      <p:cBhvr additive="base">
                                        <p:cTn id="11" dur="5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5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2515">
                                            <p:txEl>
                                              <p:pRg st="2" end="2"/>
                                            </p:txEl>
                                          </p:spTgt>
                                        </p:tgtEl>
                                        <p:attrNameLst>
                                          <p:attrName>style.visibility</p:attrName>
                                        </p:attrNameLst>
                                      </p:cBhvr>
                                      <p:to>
                                        <p:strVal val="visible"/>
                                      </p:to>
                                    </p:set>
                                    <p:anim calcmode="lin" valueType="num">
                                      <p:cBhvr additive="base">
                                        <p:cTn id="15" dur="5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25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2515">
                                            <p:txEl>
                                              <p:pRg st="3" end="3"/>
                                            </p:txEl>
                                          </p:spTgt>
                                        </p:tgtEl>
                                        <p:attrNameLst>
                                          <p:attrName>style.visibility</p:attrName>
                                        </p:attrNameLst>
                                      </p:cBhvr>
                                      <p:to>
                                        <p:strVal val="visible"/>
                                      </p:to>
                                    </p:set>
                                    <p:anim calcmode="lin" valueType="num">
                                      <p:cBhvr additive="base">
                                        <p:cTn id="19" dur="500" fill="hold"/>
                                        <p:tgtEl>
                                          <p:spTgt spid="1925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2515">
                                            <p:txEl>
                                              <p:pRg st="4" end="4"/>
                                            </p:txEl>
                                          </p:spTgt>
                                        </p:tgtEl>
                                        <p:attrNameLst>
                                          <p:attrName>style.visibility</p:attrName>
                                        </p:attrNameLst>
                                      </p:cBhvr>
                                      <p:to>
                                        <p:strVal val="visible"/>
                                      </p:to>
                                    </p:set>
                                    <p:anim calcmode="lin" valueType="num">
                                      <p:cBhvr additive="base">
                                        <p:cTn id="23" dur="500" fill="hold"/>
                                        <p:tgtEl>
                                          <p:spTgt spid="1925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2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racksinsnow">
            <a:extLst>
              <a:ext uri="{FF2B5EF4-FFF2-40B4-BE49-F238E27FC236}">
                <a16:creationId xmlns:a16="http://schemas.microsoft.com/office/drawing/2014/main" id="{23218F4B-6603-5B4D-2D7C-0D53208A9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3B322158-D324-12B0-8927-A7257684D9A4}"/>
              </a:ext>
            </a:extLst>
          </p:cNvPr>
          <p:cNvSpPr>
            <a:spLocks noChangeArrowheads="1"/>
          </p:cNvSpPr>
          <p:nvPr/>
        </p:nvSpPr>
        <p:spPr bwMode="auto">
          <a:xfrm>
            <a:off x="685800" y="5257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ctr" hangingPunct="1"/>
            <a:r>
              <a:rPr lang="en-US" altLang="en-US" sz="3200" b="1">
                <a:solidFill>
                  <a:schemeClr val="bg1"/>
                </a:solidFill>
                <a:latin typeface="Tahoma" panose="020B0604030504040204" pitchFamily="34" charset="0"/>
              </a:rPr>
              <a:t>Gray Wolf Distribution in the</a:t>
            </a:r>
            <a:r>
              <a:rPr lang="en-US" altLang="en-US" b="1">
                <a:solidFill>
                  <a:schemeClr val="bg1"/>
                </a:solidFill>
                <a:latin typeface="Tahoma" panose="020B0604030504040204" pitchFamily="34" charset="0"/>
              </a:rPr>
              <a:t> </a:t>
            </a:r>
            <a:endParaRPr lang="en-US" altLang="en-US" sz="3200" b="1">
              <a:solidFill>
                <a:schemeClr val="bg1"/>
              </a:solidFill>
              <a:latin typeface="Tahoma" panose="020B0604030504040204" pitchFamily="34" charset="0"/>
            </a:endParaRPr>
          </a:p>
          <a:p>
            <a:pPr algn="ctr" eaLnBrk="1" fontAlgn="ctr" hangingPunct="1"/>
            <a:r>
              <a:rPr lang="en-US" altLang="en-US" sz="3200" b="1">
                <a:solidFill>
                  <a:schemeClr val="bg1"/>
                </a:solidFill>
                <a:latin typeface="Tahoma" panose="020B0604030504040204" pitchFamily="34" charset="0"/>
              </a:rPr>
              <a:t>Upper Peninsula of Michigan, 1992</a:t>
            </a:r>
          </a:p>
        </p:txBody>
      </p:sp>
      <p:pic>
        <p:nvPicPr>
          <p:cNvPr id="61443" name="Picture 6" descr="Picture1">
            <a:extLst>
              <a:ext uri="{FF2B5EF4-FFF2-40B4-BE49-F238E27FC236}">
                <a16:creationId xmlns:a16="http://schemas.microsoft.com/office/drawing/2014/main" id="{0E381884-5073-AF83-984C-D6E4B82D0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993">
            <a:extLst>
              <a:ext uri="{FF2B5EF4-FFF2-40B4-BE49-F238E27FC236}">
                <a16:creationId xmlns:a16="http://schemas.microsoft.com/office/drawing/2014/main" id="{BC3B22AF-960E-7339-814C-12F66BB8C193}"/>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381000"/>
            <a:ext cx="7772400" cy="5829300"/>
          </a:xfrm>
          <a:noFill/>
        </p:spPr>
      </p:pic>
      <p:sp>
        <p:nvSpPr>
          <p:cNvPr id="62467" name="Rectangle 3">
            <a:extLst>
              <a:ext uri="{FF2B5EF4-FFF2-40B4-BE49-F238E27FC236}">
                <a16:creationId xmlns:a16="http://schemas.microsoft.com/office/drawing/2014/main" id="{A2ABB2F4-1234-0F8A-3263-A51A0F015D60}"/>
              </a:ext>
            </a:extLst>
          </p:cNvPr>
          <p:cNvSpPr>
            <a:spLocks noChangeArrowheads="1"/>
          </p:cNvSpPr>
          <p:nvPr/>
        </p:nvSpPr>
        <p:spPr bwMode="auto">
          <a:xfrm>
            <a:off x="609600" y="55626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ctr" hangingPunct="1"/>
            <a:r>
              <a:rPr lang="en-US" altLang="en-US" sz="2800" b="1">
                <a:solidFill>
                  <a:srgbClr val="FFFFFF"/>
                </a:solidFill>
                <a:latin typeface="Tahoma" panose="020B0604030504040204" pitchFamily="34" charset="0"/>
              </a:rPr>
              <a:t>Gray Wolf Distribution in the</a:t>
            </a:r>
            <a:r>
              <a:rPr lang="en-US" altLang="en-US"/>
              <a:t> </a:t>
            </a:r>
            <a:endParaRPr lang="en-US" altLang="en-US" sz="2800" b="1">
              <a:solidFill>
                <a:srgbClr val="FFFFFF"/>
              </a:solidFill>
              <a:latin typeface="Tahoma" panose="020B0604030504040204" pitchFamily="34" charset="0"/>
            </a:endParaRPr>
          </a:p>
          <a:p>
            <a:pPr algn="ctr" eaLnBrk="1" fontAlgn="ctr" hangingPunct="1"/>
            <a:r>
              <a:rPr lang="en-US" altLang="en-US" sz="2800" b="1">
                <a:solidFill>
                  <a:srgbClr val="FFFFFF"/>
                </a:solidFill>
                <a:latin typeface="Tahoma" panose="020B0604030504040204" pitchFamily="34" charset="0"/>
              </a:rPr>
              <a:t>Upper Peninsula of Michigan, 1993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995">
            <a:extLst>
              <a:ext uri="{FF2B5EF4-FFF2-40B4-BE49-F238E27FC236}">
                <a16:creationId xmlns:a16="http://schemas.microsoft.com/office/drawing/2014/main" id="{B8F208B5-8287-CBE0-D126-9062E33D1D2C}"/>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38200" y="0"/>
            <a:ext cx="7543800" cy="5486400"/>
          </a:xfrm>
          <a:noFill/>
        </p:spPr>
      </p:pic>
      <p:sp>
        <p:nvSpPr>
          <p:cNvPr id="63491" name="Rectangle 3">
            <a:extLst>
              <a:ext uri="{FF2B5EF4-FFF2-40B4-BE49-F238E27FC236}">
                <a16:creationId xmlns:a16="http://schemas.microsoft.com/office/drawing/2014/main" id="{C89844C1-B78E-788F-0DED-4E55A7982FB7}"/>
              </a:ext>
            </a:extLst>
          </p:cNvPr>
          <p:cNvSpPr>
            <a:spLocks noChangeArrowheads="1"/>
          </p:cNvSpPr>
          <p:nvPr/>
        </p:nvSpPr>
        <p:spPr bwMode="auto">
          <a:xfrm>
            <a:off x="457200" y="55626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a:solidFill>
                  <a:schemeClr val="bg1"/>
                </a:solidFill>
                <a:latin typeface="Tahoma" panose="020B0604030504040204" pitchFamily="34" charset="0"/>
              </a:rPr>
              <a:t>Gray Wolf Distribution in the</a:t>
            </a:r>
            <a:r>
              <a:rPr lang="en-US" altLang="en-US"/>
              <a:t> </a:t>
            </a:r>
            <a:endParaRPr lang="en-US" altLang="en-US" sz="2800" b="1">
              <a:solidFill>
                <a:schemeClr val="bg1"/>
              </a:solidFill>
              <a:latin typeface="Tahoma" panose="020B0604030504040204" pitchFamily="34" charset="0"/>
            </a:endParaRPr>
          </a:p>
          <a:p>
            <a:pPr algn="ctr" eaLnBrk="1" hangingPunct="1"/>
            <a:r>
              <a:rPr lang="en-US" altLang="en-US" sz="2800" b="1">
                <a:solidFill>
                  <a:schemeClr val="bg1"/>
                </a:solidFill>
                <a:latin typeface="Tahoma" panose="020B0604030504040204" pitchFamily="34" charset="0"/>
              </a:rPr>
              <a:t>Upper Peninsula of Michigan, 1995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slide-23">
            <a:extLst>
              <a:ext uri="{FF2B5EF4-FFF2-40B4-BE49-F238E27FC236}">
                <a16:creationId xmlns:a16="http://schemas.microsoft.com/office/drawing/2014/main" id="{39635604-EEA3-699A-2BF1-9F42B3314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0"/>
            <a:ext cx="4525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observationnmap">
            <a:extLst>
              <a:ext uri="{FF2B5EF4-FFF2-40B4-BE49-F238E27FC236}">
                <a16:creationId xmlns:a16="http://schemas.microsoft.com/office/drawing/2014/main" id="{46AE64F9-935A-5F38-0ADC-67086402D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F2C4DBA9-C68C-398E-32A7-B287D77F811E}"/>
              </a:ext>
            </a:extLst>
          </p:cNvPr>
          <p:cNvSpPr txBox="1">
            <a:spLocks noChangeArrowheads="1"/>
          </p:cNvSpPr>
          <p:nvPr/>
        </p:nvSpPr>
        <p:spPr bwMode="auto">
          <a:xfrm>
            <a:off x="1752600" y="533400"/>
            <a:ext cx="555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Citizen Observations of Wolves  1999-2000</a:t>
            </a:r>
          </a:p>
        </p:txBody>
      </p:sp>
      <p:pic>
        <p:nvPicPr>
          <p:cNvPr id="65539" name="Picture 3" descr="wolfobs1">
            <a:extLst>
              <a:ext uri="{FF2B5EF4-FFF2-40B4-BE49-F238E27FC236}">
                <a16:creationId xmlns:a16="http://schemas.microsoft.com/office/drawing/2014/main" id="{9AD5622A-DA0B-D6B6-FDCC-29E2E9B3A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o6packs">
            <a:extLst>
              <a:ext uri="{FF2B5EF4-FFF2-40B4-BE49-F238E27FC236}">
                <a16:creationId xmlns:a16="http://schemas.microsoft.com/office/drawing/2014/main" id="{D0598873-EFE0-7D85-70ED-416CCE7AD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75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a:extLst>
              <a:ext uri="{FF2B5EF4-FFF2-40B4-BE49-F238E27FC236}">
                <a16:creationId xmlns:a16="http://schemas.microsoft.com/office/drawing/2014/main" id="{4E17F89C-FC22-35F8-F03E-E2A16557DF42}"/>
              </a:ext>
            </a:extLst>
          </p:cNvPr>
          <p:cNvSpPr txBox="1">
            <a:spLocks noChangeArrowheads="1"/>
          </p:cNvSpPr>
          <p:nvPr/>
        </p:nvSpPr>
        <p:spPr bwMode="auto">
          <a:xfrm>
            <a:off x="746125" y="188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latin typeface="Arial" panose="020B0604020202020204" pitchFamily="34" charset="0"/>
            </a:endParaRPr>
          </a:p>
        </p:txBody>
      </p:sp>
      <p:sp>
        <p:nvSpPr>
          <p:cNvPr id="187396" name="Rectangle 4">
            <a:extLst>
              <a:ext uri="{FF2B5EF4-FFF2-40B4-BE49-F238E27FC236}">
                <a16:creationId xmlns:a16="http://schemas.microsoft.com/office/drawing/2014/main" id="{A2163DB0-0132-8F42-FECF-BDB8BF7D73D8}"/>
              </a:ext>
            </a:extLst>
          </p:cNvPr>
          <p:cNvSpPr>
            <a:spLocks noChangeArrowheads="1"/>
          </p:cNvSpPr>
          <p:nvPr/>
        </p:nvSpPr>
        <p:spPr bwMode="auto">
          <a:xfrm>
            <a:off x="3124200" y="1295400"/>
            <a:ext cx="6019800" cy="701675"/>
          </a:xfrm>
          <a:prstGeom prst="rect">
            <a:avLst/>
          </a:prstGeom>
          <a:noFill/>
          <a:ln w="9525">
            <a:noFill/>
            <a:miter lim="800000"/>
            <a:headEnd/>
            <a:tailEnd/>
          </a:ln>
          <a:effectLst/>
        </p:spPr>
        <p:txBody>
          <a:bodyPr>
            <a:spAutoFit/>
          </a:bodyPr>
          <a:lstStyle/>
          <a:p>
            <a:pPr algn="ctr" eaLnBrk="0" hangingPunct="0">
              <a:defRPr/>
            </a:pPr>
            <a:r>
              <a:rPr lang="en-US" sz="2000" b="1">
                <a:effectLst>
                  <a:outerShdw blurRad="38100" dist="38100" dir="2700000" algn="tl">
                    <a:srgbClr val="FFFFFF"/>
                  </a:outerShdw>
                </a:effectLst>
                <a:latin typeface="Tahoma" pitchFamily="34" charset="0"/>
              </a:rPr>
              <a:t>2006 Packs and Loners Found During the </a:t>
            </a:r>
          </a:p>
          <a:p>
            <a:pPr algn="ctr" eaLnBrk="0" hangingPunct="0">
              <a:defRPr/>
            </a:pPr>
            <a:r>
              <a:rPr lang="en-US" sz="2000" b="1">
                <a:effectLst>
                  <a:outerShdw blurRad="38100" dist="38100" dir="2700000" algn="tl">
                    <a:srgbClr val="FFFFFF"/>
                  </a:outerShdw>
                </a:effectLst>
                <a:latin typeface="Tahoma" pitchFamily="34" charset="0"/>
              </a:rPr>
              <a:t>Minimum Winter Population Estimates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updated map 07jpg">
            <a:extLst>
              <a:ext uri="{FF2B5EF4-FFF2-40B4-BE49-F238E27FC236}">
                <a16:creationId xmlns:a16="http://schemas.microsoft.com/office/drawing/2014/main" id="{D447165A-8F77-AF8F-E18E-F6AE3CBA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5">
            <a:extLst>
              <a:ext uri="{FF2B5EF4-FFF2-40B4-BE49-F238E27FC236}">
                <a16:creationId xmlns:a16="http://schemas.microsoft.com/office/drawing/2014/main" id="{99C295BF-FB13-83FB-8B11-F78B4C1510A6}"/>
              </a:ext>
            </a:extLst>
          </p:cNvPr>
          <p:cNvSpPr txBox="1">
            <a:spLocks noChangeArrowheads="1"/>
          </p:cNvSpPr>
          <p:nvPr/>
        </p:nvSpPr>
        <p:spPr bwMode="auto">
          <a:xfrm>
            <a:off x="3733800" y="1371600"/>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latin typeface="Tahoma" panose="020B0604030504040204" pitchFamily="34" charset="0"/>
              </a:rPr>
              <a:t>2007 Wolf Pack Movements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lp map">
            <a:extLst>
              <a:ext uri="{FF2B5EF4-FFF2-40B4-BE49-F238E27FC236}">
                <a16:creationId xmlns:a16="http://schemas.microsoft.com/office/drawing/2014/main" id="{731455CA-5847-78A5-9C9F-74AF98361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general area">
            <a:extLst>
              <a:ext uri="{FF2B5EF4-FFF2-40B4-BE49-F238E27FC236}">
                <a16:creationId xmlns:a16="http://schemas.microsoft.com/office/drawing/2014/main" id="{B11EE366-8A54-8F8C-0434-D6CEE0193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0"/>
            <a:ext cx="31464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a:extLst>
              <a:ext uri="{FF2B5EF4-FFF2-40B4-BE49-F238E27FC236}">
                <a16:creationId xmlns:a16="http://schemas.microsoft.com/office/drawing/2014/main" id="{47316842-CF57-C974-0C31-0CF8E63471A4}"/>
              </a:ext>
            </a:extLst>
          </p:cNvPr>
          <p:cNvSpPr>
            <a:spLocks noRot="1" noChangeArrowheads="1"/>
          </p:cNvSpPr>
          <p:nvPr/>
        </p:nvSpPr>
        <p:spPr bwMode="auto">
          <a:xfrm>
            <a:off x="304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latin typeface="Arial Black" panose="020B0A04020102020204" pitchFamily="34" charset="0"/>
              </a:rPr>
              <a:t>2007 NLP Survey</a:t>
            </a:r>
          </a:p>
        </p:txBody>
      </p:sp>
      <p:grpSp>
        <p:nvGrpSpPr>
          <p:cNvPr id="2" name="Group 5">
            <a:extLst>
              <a:ext uri="{FF2B5EF4-FFF2-40B4-BE49-F238E27FC236}">
                <a16:creationId xmlns:a16="http://schemas.microsoft.com/office/drawing/2014/main" id="{2E4C9C1B-C154-2EB7-7C55-B82CF38F5D96}"/>
              </a:ext>
            </a:extLst>
          </p:cNvPr>
          <p:cNvGrpSpPr>
            <a:grpSpLocks/>
          </p:cNvGrpSpPr>
          <p:nvPr/>
        </p:nvGrpSpPr>
        <p:grpSpPr bwMode="auto">
          <a:xfrm>
            <a:off x="6553200" y="2209800"/>
            <a:ext cx="1209675" cy="1143000"/>
            <a:chOff x="4128" y="1392"/>
            <a:chExt cx="762" cy="720"/>
          </a:xfrm>
        </p:grpSpPr>
        <p:sp>
          <p:nvSpPr>
            <p:cNvPr id="68622" name="Oval 6">
              <a:extLst>
                <a:ext uri="{FF2B5EF4-FFF2-40B4-BE49-F238E27FC236}">
                  <a16:creationId xmlns:a16="http://schemas.microsoft.com/office/drawing/2014/main" id="{9FC2DA38-6755-3087-D770-A3E8543DBD4C}"/>
                </a:ext>
              </a:extLst>
            </p:cNvPr>
            <p:cNvSpPr>
              <a:spLocks noChangeArrowheads="1"/>
            </p:cNvSpPr>
            <p:nvPr/>
          </p:nvSpPr>
          <p:spPr bwMode="auto">
            <a:xfrm>
              <a:off x="4128" y="2016"/>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8623" name="Text Box 7">
              <a:extLst>
                <a:ext uri="{FF2B5EF4-FFF2-40B4-BE49-F238E27FC236}">
                  <a16:creationId xmlns:a16="http://schemas.microsoft.com/office/drawing/2014/main" id="{7AD6EC03-D630-4E8F-DCF6-BE851C9E5C21}"/>
                </a:ext>
              </a:extLst>
            </p:cNvPr>
            <p:cNvSpPr txBox="1">
              <a:spLocks noChangeArrowheads="1"/>
            </p:cNvSpPr>
            <p:nvPr/>
          </p:nvSpPr>
          <p:spPr bwMode="auto">
            <a:xfrm>
              <a:off x="4176" y="1392"/>
              <a:ext cx="71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cs typeface="Arial" panose="020B0604020202020204" pitchFamily="34" charset="0"/>
                </a:rPr>
                <a:t>Fall 2004</a:t>
              </a:r>
            </a:p>
          </p:txBody>
        </p:sp>
        <p:sp>
          <p:nvSpPr>
            <p:cNvPr id="68624" name="Line 8">
              <a:extLst>
                <a:ext uri="{FF2B5EF4-FFF2-40B4-BE49-F238E27FC236}">
                  <a16:creationId xmlns:a16="http://schemas.microsoft.com/office/drawing/2014/main" id="{F4CDE02E-9EAB-6633-0AAC-6B5E85CA5F2D}"/>
                </a:ext>
              </a:extLst>
            </p:cNvPr>
            <p:cNvSpPr>
              <a:spLocks noChangeShapeType="1"/>
            </p:cNvSpPr>
            <p:nvPr/>
          </p:nvSpPr>
          <p:spPr bwMode="auto">
            <a:xfrm flipH="1">
              <a:off x="4224" y="1584"/>
              <a:ext cx="192"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9">
            <a:extLst>
              <a:ext uri="{FF2B5EF4-FFF2-40B4-BE49-F238E27FC236}">
                <a16:creationId xmlns:a16="http://schemas.microsoft.com/office/drawing/2014/main" id="{FA096837-EAA8-28BD-017E-C1F644A16E46}"/>
              </a:ext>
            </a:extLst>
          </p:cNvPr>
          <p:cNvGrpSpPr>
            <a:grpSpLocks/>
          </p:cNvGrpSpPr>
          <p:nvPr/>
        </p:nvGrpSpPr>
        <p:grpSpPr bwMode="auto">
          <a:xfrm>
            <a:off x="5334000" y="1524000"/>
            <a:ext cx="3486150" cy="2438400"/>
            <a:chOff x="3360" y="960"/>
            <a:chExt cx="2196" cy="1536"/>
          </a:xfrm>
        </p:grpSpPr>
        <p:sp>
          <p:nvSpPr>
            <p:cNvPr id="68616" name="Oval 10">
              <a:extLst>
                <a:ext uri="{FF2B5EF4-FFF2-40B4-BE49-F238E27FC236}">
                  <a16:creationId xmlns:a16="http://schemas.microsoft.com/office/drawing/2014/main" id="{1759C5AA-AA2E-04C5-550F-95310600F87A}"/>
                </a:ext>
              </a:extLst>
            </p:cNvPr>
            <p:cNvSpPr>
              <a:spLocks noChangeArrowheads="1"/>
            </p:cNvSpPr>
            <p:nvPr/>
          </p:nvSpPr>
          <p:spPr bwMode="auto">
            <a:xfrm>
              <a:off x="3600" y="1584"/>
              <a:ext cx="96" cy="96"/>
            </a:xfrm>
            <a:prstGeom prst="ellipse">
              <a:avLst/>
            </a:prstGeom>
            <a:solidFill>
              <a:srgbClr val="3366FF"/>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8617" name="Text Box 11">
              <a:extLst>
                <a:ext uri="{FF2B5EF4-FFF2-40B4-BE49-F238E27FC236}">
                  <a16:creationId xmlns:a16="http://schemas.microsoft.com/office/drawing/2014/main" id="{F4915059-E93D-179E-38C6-A858204D2720}"/>
                </a:ext>
              </a:extLst>
            </p:cNvPr>
            <p:cNvSpPr txBox="1">
              <a:spLocks noChangeArrowheads="1"/>
            </p:cNvSpPr>
            <p:nvPr/>
          </p:nvSpPr>
          <p:spPr bwMode="auto">
            <a:xfrm>
              <a:off x="3360" y="960"/>
              <a:ext cx="9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3366FF"/>
                  </a:solidFill>
                  <a:latin typeface="Arial" panose="020B0604020202020204" pitchFamily="34" charset="0"/>
                  <a:cs typeface="Arial" panose="020B0604020202020204" pitchFamily="34" charset="0"/>
                </a:rPr>
                <a:t>Winter 2006</a:t>
              </a:r>
            </a:p>
          </p:txBody>
        </p:sp>
        <p:sp>
          <p:nvSpPr>
            <p:cNvPr id="68618" name="Line 12">
              <a:extLst>
                <a:ext uri="{FF2B5EF4-FFF2-40B4-BE49-F238E27FC236}">
                  <a16:creationId xmlns:a16="http://schemas.microsoft.com/office/drawing/2014/main" id="{3FB8EF39-B988-8337-0502-B4D01FCF386A}"/>
                </a:ext>
              </a:extLst>
            </p:cNvPr>
            <p:cNvSpPr>
              <a:spLocks noChangeShapeType="1"/>
            </p:cNvSpPr>
            <p:nvPr/>
          </p:nvSpPr>
          <p:spPr bwMode="auto">
            <a:xfrm flipH="1">
              <a:off x="3696" y="1152"/>
              <a:ext cx="19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9" name="Oval 13">
              <a:extLst>
                <a:ext uri="{FF2B5EF4-FFF2-40B4-BE49-F238E27FC236}">
                  <a16:creationId xmlns:a16="http://schemas.microsoft.com/office/drawing/2014/main" id="{A1A707C5-46F7-732E-1D4D-EB3218998CCF}"/>
                </a:ext>
              </a:extLst>
            </p:cNvPr>
            <p:cNvSpPr>
              <a:spLocks noChangeArrowheads="1"/>
            </p:cNvSpPr>
            <p:nvPr/>
          </p:nvSpPr>
          <p:spPr bwMode="auto">
            <a:xfrm>
              <a:off x="3888" y="2400"/>
              <a:ext cx="96" cy="96"/>
            </a:xfrm>
            <a:prstGeom prst="ellipse">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8620" name="Text Box 14">
              <a:extLst>
                <a:ext uri="{FF2B5EF4-FFF2-40B4-BE49-F238E27FC236}">
                  <a16:creationId xmlns:a16="http://schemas.microsoft.com/office/drawing/2014/main" id="{731583A0-9F51-CAD5-A59F-A6AA244572C2}"/>
                </a:ext>
              </a:extLst>
            </p:cNvPr>
            <p:cNvSpPr txBox="1">
              <a:spLocks noChangeArrowheads="1"/>
            </p:cNvSpPr>
            <p:nvPr/>
          </p:nvSpPr>
          <p:spPr bwMode="auto">
            <a:xfrm>
              <a:off x="4656" y="1731"/>
              <a:ext cx="9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FF3300"/>
                  </a:solidFill>
                  <a:latin typeface="Arial" panose="020B0604020202020204" pitchFamily="34" charset="0"/>
                  <a:cs typeface="Arial" panose="020B0604020202020204" pitchFamily="34" charset="0"/>
                </a:rPr>
                <a:t>Spring 2005</a:t>
              </a:r>
            </a:p>
          </p:txBody>
        </p:sp>
        <p:sp>
          <p:nvSpPr>
            <p:cNvPr id="68621" name="Line 15">
              <a:extLst>
                <a:ext uri="{FF2B5EF4-FFF2-40B4-BE49-F238E27FC236}">
                  <a16:creationId xmlns:a16="http://schemas.microsoft.com/office/drawing/2014/main" id="{F4DBB5DD-4F2D-65F6-55D2-A54444D39748}"/>
                </a:ext>
              </a:extLst>
            </p:cNvPr>
            <p:cNvSpPr>
              <a:spLocks noChangeShapeType="1"/>
            </p:cNvSpPr>
            <p:nvPr/>
          </p:nvSpPr>
          <p:spPr bwMode="auto">
            <a:xfrm flipH="1">
              <a:off x="4080" y="1968"/>
              <a:ext cx="96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7104" name="Text Box 16">
            <a:extLst>
              <a:ext uri="{FF2B5EF4-FFF2-40B4-BE49-F238E27FC236}">
                <a16:creationId xmlns:a16="http://schemas.microsoft.com/office/drawing/2014/main" id="{6B0399C7-6719-E9B0-1385-F632A3F5F0A1}"/>
              </a:ext>
            </a:extLst>
          </p:cNvPr>
          <p:cNvSpPr txBox="1">
            <a:spLocks noChangeArrowheads="1"/>
          </p:cNvSpPr>
          <p:nvPr/>
        </p:nvSpPr>
        <p:spPr bwMode="auto">
          <a:xfrm>
            <a:off x="304800" y="990600"/>
            <a:ext cx="531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Black" panose="020B0A04020102020204" pitchFamily="34" charset="0"/>
              </a:rPr>
              <a:t>No evidence of wolves in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7104"/>
                                        </p:tgtEl>
                                        <p:attrNameLst>
                                          <p:attrName>style.visibility</p:attrName>
                                        </p:attrNameLst>
                                      </p:cBhvr>
                                      <p:to>
                                        <p:strVal val="visible"/>
                                      </p:to>
                                    </p:set>
                                    <p:anim calcmode="lin" valueType="num">
                                      <p:cBhvr additive="base">
                                        <p:cTn id="7" dur="500" fill="hold"/>
                                        <p:tgtEl>
                                          <p:spTgt spid="217104"/>
                                        </p:tgtEl>
                                        <p:attrNameLst>
                                          <p:attrName>ppt_x</p:attrName>
                                        </p:attrNameLst>
                                      </p:cBhvr>
                                      <p:tavLst>
                                        <p:tav tm="0">
                                          <p:val>
                                            <p:strVal val="#ppt_x"/>
                                          </p:val>
                                        </p:tav>
                                        <p:tav tm="100000">
                                          <p:val>
                                            <p:strVal val="#ppt_x"/>
                                          </p:val>
                                        </p:tav>
                                      </p:tavLst>
                                    </p:anim>
                                    <p:anim calcmode="lin" valueType="num">
                                      <p:cBhvr additive="base">
                                        <p:cTn id="8" dur="500" fill="hold"/>
                                        <p:tgtEl>
                                          <p:spTgt spid="2171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MVC-003F">
            <a:extLst>
              <a:ext uri="{FF2B5EF4-FFF2-40B4-BE49-F238E27FC236}">
                <a16:creationId xmlns:a16="http://schemas.microsoft.com/office/drawing/2014/main" id="{9DE8C05C-A37C-F698-23B5-76DC24BEAD32}"/>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graphicFrame>
        <p:nvGraphicFramePr>
          <p:cNvPr id="2050" name="Object 3">
            <a:extLst>
              <a:ext uri="{FF2B5EF4-FFF2-40B4-BE49-F238E27FC236}">
                <a16:creationId xmlns:a16="http://schemas.microsoft.com/office/drawing/2014/main" id="{0E01DE8B-F5BD-9462-F5B8-19B0E9EF12EB}"/>
              </a:ext>
            </a:extLst>
          </p:cNvPr>
          <p:cNvGraphicFramePr>
            <a:graphicFrameLocks noChangeAspect="1"/>
          </p:cNvGraphicFramePr>
          <p:nvPr/>
        </p:nvGraphicFramePr>
        <p:xfrm>
          <a:off x="304800" y="1295400"/>
          <a:ext cx="8153400" cy="5159375"/>
        </p:xfrm>
        <a:graphic>
          <a:graphicData uri="http://schemas.openxmlformats.org/presentationml/2006/ole">
            <mc:AlternateContent xmlns:mc="http://schemas.openxmlformats.org/markup-compatibility/2006">
              <mc:Choice xmlns:v="urn:schemas-microsoft-com:vml" Requires="v">
                <p:oleObj name="Chart" r:id="rId4" imgW="8810625" imgH="5581650" progId="MSGraph.Chart.8">
                  <p:embed followColorScheme="full"/>
                </p:oleObj>
              </mc:Choice>
              <mc:Fallback>
                <p:oleObj name="Chart" r:id="rId4" imgW="8810625" imgH="558165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815340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924" name="Rectangle 4">
            <a:extLst>
              <a:ext uri="{FF2B5EF4-FFF2-40B4-BE49-F238E27FC236}">
                <a16:creationId xmlns:a16="http://schemas.microsoft.com/office/drawing/2014/main" id="{C5372F4D-6E34-84AD-108A-BAC0A062F1EB}"/>
              </a:ext>
            </a:extLst>
          </p:cNvPr>
          <p:cNvSpPr>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lgn="ctr" eaLnBrk="0" hangingPunct="0">
              <a:defRPr/>
            </a:pPr>
            <a:r>
              <a:rPr lang="en-US" sz="3600" b="1" dirty="0">
                <a:solidFill>
                  <a:srgbClr val="99FF99"/>
                </a:solidFill>
                <a:effectLst>
                  <a:outerShdw blurRad="38100" dist="38100" dir="2700000" algn="tl">
                    <a:srgbClr val="000000"/>
                  </a:outerShdw>
                </a:effectLst>
                <a:latin typeface="Tahoma" pitchFamily="34" charset="0"/>
                <a:cs typeface="Tahoma" pitchFamily="34" charset="0"/>
              </a:rPr>
              <a:t>Minimum Winter Population Estimates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ove">
            <a:extLst>
              <a:ext uri="{FF2B5EF4-FFF2-40B4-BE49-F238E27FC236}">
                <a16:creationId xmlns:a16="http://schemas.microsoft.com/office/drawing/2014/main" id="{CF38857D-9A7D-B150-7189-6DF6B5787AA2}"/>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9635" name="Text Box 3">
            <a:extLst>
              <a:ext uri="{FF2B5EF4-FFF2-40B4-BE49-F238E27FC236}">
                <a16:creationId xmlns:a16="http://schemas.microsoft.com/office/drawing/2014/main" id="{E6B9DE35-0978-9760-BFD7-7E83DAD79566}"/>
              </a:ext>
            </a:extLst>
          </p:cNvPr>
          <p:cNvSpPr txBox="1">
            <a:spLocks noChangeArrowheads="1"/>
          </p:cNvSpPr>
          <p:nvPr/>
        </p:nvSpPr>
        <p:spPr bwMode="auto">
          <a:xfrm>
            <a:off x="4233863" y="292100"/>
            <a:ext cx="4743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latin typeface="Tahoma" panose="020B0604030504040204" pitchFamily="34" charset="0"/>
              </a:rPr>
              <a:t>Long Distance Movement Of </a:t>
            </a:r>
          </a:p>
          <a:p>
            <a:pPr algn="ctr"/>
            <a:r>
              <a:rPr lang="en-US" altLang="en-US" b="1">
                <a:latin typeface="Tahoma" panose="020B0604030504040204" pitchFamily="34" charset="0"/>
              </a:rPr>
              <a:t>Wolves Between Other States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Wolf_Pop-W-GrLakes">
            <a:extLst>
              <a:ext uri="{FF2B5EF4-FFF2-40B4-BE49-F238E27FC236}">
                <a16:creationId xmlns:a16="http://schemas.microsoft.com/office/drawing/2014/main" id="{B9E7A413-7D70-2A15-3D74-96545E85D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
            <a:ext cx="4467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 Box 3">
            <a:extLst>
              <a:ext uri="{FF2B5EF4-FFF2-40B4-BE49-F238E27FC236}">
                <a16:creationId xmlns:a16="http://schemas.microsoft.com/office/drawing/2014/main" id="{51CA4E32-C23C-6B7F-0D93-CF474F496E04}"/>
              </a:ext>
            </a:extLst>
          </p:cNvPr>
          <p:cNvSpPr txBox="1">
            <a:spLocks noChangeArrowheads="1"/>
          </p:cNvSpPr>
          <p:nvPr/>
        </p:nvSpPr>
        <p:spPr bwMode="auto">
          <a:xfrm>
            <a:off x="304800" y="0"/>
            <a:ext cx="3733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a:latin typeface="Tahoma" panose="020B0604030504040204" pitchFamily="34" charset="0"/>
              </a:rPr>
              <a:t> </a:t>
            </a:r>
            <a:r>
              <a:rPr lang="en-US" altLang="en-US">
                <a:solidFill>
                  <a:srgbClr val="FFFFFF"/>
                </a:solidFill>
                <a:latin typeface="Tahoma" panose="020B0604030504040204" pitchFamily="34" charset="0"/>
              </a:rPr>
              <a:t>Minnesota, Wisconsin and Michigan as well as parts of North Dakota, South Dakota, Iowa, Illinois, Indiana and Ohio. </a:t>
            </a:r>
          </a:p>
          <a:p>
            <a:pPr eaLnBrk="1" hangingPunct="1">
              <a:spcBef>
                <a:spcPct val="50000"/>
              </a:spcBef>
              <a:buFontTx/>
              <a:buChar char="•"/>
            </a:pPr>
            <a:r>
              <a:rPr lang="en-US" altLang="en-US">
                <a:solidFill>
                  <a:srgbClr val="FFFFFF"/>
                </a:solidFill>
                <a:latin typeface="Tahoma" panose="020B0604030504040204" pitchFamily="34" charset="0"/>
              </a:rPr>
              <a:t> The DPS includes all the areas currently occupied by wolf packs in Minnesota, Michigan, and Wisconsin, as well as areas in these states in which wolf packs may become established in the future. </a:t>
            </a:r>
          </a:p>
        </p:txBody>
      </p:sp>
      <p:sp>
        <p:nvSpPr>
          <p:cNvPr id="206853" name="Text Box 5">
            <a:extLst>
              <a:ext uri="{FF2B5EF4-FFF2-40B4-BE49-F238E27FC236}">
                <a16:creationId xmlns:a16="http://schemas.microsoft.com/office/drawing/2014/main" id="{574506F4-473E-15D2-2AB1-16D9DCC9BC01}"/>
              </a:ext>
            </a:extLst>
          </p:cNvPr>
          <p:cNvSpPr txBox="1">
            <a:spLocks noChangeArrowheads="1"/>
          </p:cNvSpPr>
          <p:nvPr/>
        </p:nvSpPr>
        <p:spPr bwMode="auto">
          <a:xfrm>
            <a:off x="228600" y="5486400"/>
            <a:ext cx="76962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a:latin typeface="Tahoma" panose="020B0604030504040204" pitchFamily="34" charset="0"/>
              </a:rPr>
              <a:t> </a:t>
            </a:r>
            <a:r>
              <a:rPr lang="en-US" altLang="en-US">
                <a:solidFill>
                  <a:srgbClr val="FFFFFF"/>
                </a:solidFill>
                <a:latin typeface="Tahoma" panose="020B0604030504040204" pitchFamily="34" charset="0"/>
              </a:rPr>
              <a:t>The DPS also includes surrounding areas into which wolves may disperse but are not likely to establish packs. </a:t>
            </a:r>
          </a:p>
          <a:p>
            <a:pPr eaLnBrk="1" hangingPunct="1">
              <a:spcBef>
                <a:spcPct val="50000"/>
              </a:spcBef>
            </a:pPr>
            <a:endParaRPr lang="en-US" altLang="en-US">
              <a:solidFill>
                <a:srgbClr val="FFFFFF"/>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6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68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A18AB4D-4176-D4D8-0C84-65AFC0248F7F}"/>
              </a:ext>
            </a:extLst>
          </p:cNvPr>
          <p:cNvSpPr>
            <a:spLocks noGrp="1" noChangeArrowheads="1"/>
          </p:cNvSpPr>
          <p:nvPr>
            <p:ph type="title"/>
          </p:nvPr>
        </p:nvSpPr>
        <p:spPr>
          <a:xfrm>
            <a:off x="685800" y="0"/>
            <a:ext cx="7772400" cy="1143000"/>
          </a:xfrm>
        </p:spPr>
        <p:txBody>
          <a:bodyPr/>
          <a:lstStyle/>
          <a:p>
            <a:pPr eaLnBrk="1" hangingPunct="1"/>
            <a:r>
              <a:rPr lang="en-US" altLang="en-US" sz="4000" b="1">
                <a:solidFill>
                  <a:srgbClr val="6699FF"/>
                </a:solidFill>
                <a:latin typeface="Tahoma" panose="020B0604030504040204" pitchFamily="34" charset="0"/>
              </a:rPr>
              <a:t>The Wolf Score Card</a:t>
            </a:r>
          </a:p>
        </p:txBody>
      </p:sp>
      <p:sp>
        <p:nvSpPr>
          <p:cNvPr id="161795" name="Rectangle 3">
            <a:extLst>
              <a:ext uri="{FF2B5EF4-FFF2-40B4-BE49-F238E27FC236}">
                <a16:creationId xmlns:a16="http://schemas.microsoft.com/office/drawing/2014/main" id="{FC91D4F5-C720-BA75-50DD-78897FE0A39F}"/>
              </a:ext>
            </a:extLst>
          </p:cNvPr>
          <p:cNvSpPr>
            <a:spLocks noGrp="1" noChangeArrowheads="1"/>
          </p:cNvSpPr>
          <p:nvPr>
            <p:ph type="body" idx="1"/>
          </p:nvPr>
        </p:nvSpPr>
        <p:spPr>
          <a:xfrm>
            <a:off x="685800" y="914400"/>
            <a:ext cx="7772400" cy="5943600"/>
          </a:xfrm>
        </p:spPr>
        <p:txBody>
          <a:bodyPr/>
          <a:lstStyle/>
          <a:p>
            <a:pPr eaLnBrk="1" hangingPunct="1">
              <a:lnSpc>
                <a:spcPct val="90000"/>
              </a:lnSpc>
            </a:pPr>
            <a:r>
              <a:rPr lang="en-US" altLang="en-US" b="1" u="sng">
                <a:solidFill>
                  <a:srgbClr val="FFFFFF"/>
                </a:solidFill>
                <a:latin typeface="Tahoma" panose="020B0604030504040204" pitchFamily="34" charset="0"/>
              </a:rPr>
              <a:t>April 1, 2003</a:t>
            </a:r>
            <a:r>
              <a:rPr lang="en-US" altLang="en-US" b="1">
                <a:solidFill>
                  <a:srgbClr val="FFFFFF"/>
                </a:solidFill>
                <a:latin typeface="Tahoma" panose="020B0604030504040204" pitchFamily="34" charset="0"/>
              </a:rPr>
              <a:t>: USFWS upgraded to “Threatened” from “Endangered”</a:t>
            </a:r>
          </a:p>
          <a:p>
            <a:pPr eaLnBrk="1" hangingPunct="1">
              <a:lnSpc>
                <a:spcPct val="90000"/>
              </a:lnSpc>
            </a:pPr>
            <a:r>
              <a:rPr lang="en-US" altLang="en-US" b="1" u="sng">
                <a:solidFill>
                  <a:srgbClr val="FFFFFF"/>
                </a:solidFill>
                <a:latin typeface="Tahoma" panose="020B0604030504040204" pitchFamily="34" charset="0"/>
              </a:rPr>
              <a:t>Jan., 2005</a:t>
            </a:r>
            <a:r>
              <a:rPr lang="en-US" altLang="en-US" b="1">
                <a:solidFill>
                  <a:srgbClr val="FFFFFF"/>
                </a:solidFill>
                <a:latin typeface="Tahoma" panose="020B0604030504040204" pitchFamily="34" charset="0"/>
              </a:rPr>
              <a:t>: Federal district court in Oregon withdraws decision; wolves “Endangered” once again</a:t>
            </a:r>
          </a:p>
          <a:p>
            <a:pPr eaLnBrk="1" hangingPunct="1">
              <a:lnSpc>
                <a:spcPct val="90000"/>
              </a:lnSpc>
            </a:pPr>
            <a:r>
              <a:rPr lang="en-US" altLang="en-US" b="1" u="sng">
                <a:solidFill>
                  <a:srgbClr val="FFFFFF"/>
                </a:solidFill>
                <a:latin typeface="Tahoma" panose="020B0604030504040204" pitchFamily="34" charset="0"/>
              </a:rPr>
              <a:t>Spring, 2005</a:t>
            </a:r>
            <a:r>
              <a:rPr lang="en-US" altLang="en-US" b="1">
                <a:solidFill>
                  <a:srgbClr val="FFFFFF"/>
                </a:solidFill>
                <a:latin typeface="Tahoma" panose="020B0604030504040204" pitchFamily="34" charset="0"/>
              </a:rPr>
              <a:t>: Special permits granted by USFWS to euthanize depredating wolves (20 MI, 34 WI)</a:t>
            </a:r>
          </a:p>
          <a:p>
            <a:pPr eaLnBrk="1" hangingPunct="1">
              <a:lnSpc>
                <a:spcPct val="90000"/>
              </a:lnSpc>
            </a:pPr>
            <a:r>
              <a:rPr lang="en-US" altLang="en-US" b="1" u="sng">
                <a:solidFill>
                  <a:srgbClr val="FFFFFF"/>
                </a:solidFill>
                <a:latin typeface="Tahoma" panose="020B0604030504040204" pitchFamily="34" charset="0"/>
              </a:rPr>
              <a:t>Sept., 2005</a:t>
            </a:r>
            <a:r>
              <a:rPr lang="en-US" altLang="en-US" b="1">
                <a:solidFill>
                  <a:srgbClr val="FFFFFF"/>
                </a:solidFill>
                <a:latin typeface="Tahoma" panose="020B0604030504040204" pitchFamily="34" charset="0"/>
              </a:rPr>
              <a:t>:  Humane Society of US and 18 other groups file suit against USFWS; DNR applies for permits for ltd. lethal methods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1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1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1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1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P spid="161795" grpI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E6A9686-795F-E465-9DA4-93BEC7D0106C}"/>
              </a:ext>
            </a:extLst>
          </p:cNvPr>
          <p:cNvSpPr>
            <a:spLocks noGrp="1" noChangeArrowheads="1"/>
          </p:cNvSpPr>
          <p:nvPr>
            <p:ph type="title"/>
          </p:nvPr>
        </p:nvSpPr>
        <p:spPr>
          <a:xfrm>
            <a:off x="685800" y="0"/>
            <a:ext cx="7772400" cy="1143000"/>
          </a:xfrm>
        </p:spPr>
        <p:txBody>
          <a:bodyPr/>
          <a:lstStyle/>
          <a:p>
            <a:pPr eaLnBrk="1" hangingPunct="1"/>
            <a:r>
              <a:rPr lang="en-US" altLang="en-US" b="1">
                <a:solidFill>
                  <a:srgbClr val="6699FF"/>
                </a:solidFill>
                <a:latin typeface="Tahoma" panose="020B0604030504040204" pitchFamily="34" charset="0"/>
              </a:rPr>
              <a:t>The Wolf Score Card</a:t>
            </a:r>
          </a:p>
        </p:txBody>
      </p:sp>
      <p:sp>
        <p:nvSpPr>
          <p:cNvPr id="223235" name="Rectangle 3">
            <a:extLst>
              <a:ext uri="{FF2B5EF4-FFF2-40B4-BE49-F238E27FC236}">
                <a16:creationId xmlns:a16="http://schemas.microsoft.com/office/drawing/2014/main" id="{E1B1591C-6A7B-0AE1-C535-4076C4088B1C}"/>
              </a:ext>
            </a:extLst>
          </p:cNvPr>
          <p:cNvSpPr>
            <a:spLocks noGrp="1" noChangeArrowheads="1"/>
          </p:cNvSpPr>
          <p:nvPr>
            <p:ph type="body" idx="1"/>
          </p:nvPr>
        </p:nvSpPr>
        <p:spPr>
          <a:xfrm>
            <a:off x="685800" y="1066800"/>
            <a:ext cx="7772400" cy="4114800"/>
          </a:xfrm>
        </p:spPr>
        <p:txBody>
          <a:bodyPr/>
          <a:lstStyle/>
          <a:p>
            <a:pPr eaLnBrk="1" hangingPunct="1">
              <a:lnSpc>
                <a:spcPct val="90000"/>
              </a:lnSpc>
            </a:pPr>
            <a:r>
              <a:rPr lang="en-US" altLang="en-US" sz="2400" b="1" u="sng">
                <a:solidFill>
                  <a:srgbClr val="FFFFFF"/>
                </a:solidFill>
                <a:latin typeface="Tahoma" panose="020B0604030504040204" pitchFamily="34" charset="0"/>
              </a:rPr>
              <a:t>May, 2006</a:t>
            </a:r>
            <a:r>
              <a:rPr lang="en-US" altLang="en-US" sz="2400" b="1">
                <a:solidFill>
                  <a:srgbClr val="FFFFFF"/>
                </a:solidFill>
                <a:latin typeface="Tahoma" panose="020B0604030504040204" pitchFamily="34" charset="0"/>
              </a:rPr>
              <a:t>: Permit issued allowing DNR and USDA Wildlife Services use ltd. lethal control- max. 40 (MI) and 43 (WI) permits for confirmed wolf depredation</a:t>
            </a:r>
          </a:p>
          <a:p>
            <a:pPr eaLnBrk="1" hangingPunct="1">
              <a:lnSpc>
                <a:spcPct val="90000"/>
              </a:lnSpc>
            </a:pPr>
            <a:r>
              <a:rPr lang="en-US" altLang="en-US" sz="2400" b="1" u="sng">
                <a:solidFill>
                  <a:srgbClr val="FFFFFF"/>
                </a:solidFill>
                <a:latin typeface="Tahoma" panose="020B0604030504040204" pitchFamily="34" charset="0"/>
              </a:rPr>
              <a:t>August 9, 2006</a:t>
            </a:r>
            <a:r>
              <a:rPr lang="en-US" altLang="en-US" sz="2400" b="1">
                <a:solidFill>
                  <a:srgbClr val="FFFFFF"/>
                </a:solidFill>
                <a:latin typeface="Tahoma" panose="020B0604030504040204" pitchFamily="34" charset="0"/>
              </a:rPr>
              <a:t>: Federal judge revoked Wisconsin permits as a result of lawsuit; based on this ruling, USFWS revoked Michigan’s permits a week later.  Wolves are, once again, a federally endangered species.</a:t>
            </a:r>
          </a:p>
          <a:p>
            <a:pPr eaLnBrk="1" hangingPunct="1">
              <a:lnSpc>
                <a:spcPct val="90000"/>
              </a:lnSpc>
            </a:pPr>
            <a:r>
              <a:rPr lang="en-US" altLang="en-US" sz="2800" b="1">
                <a:solidFill>
                  <a:schemeClr val="bg1"/>
                </a:solidFill>
                <a:latin typeface="Tahoma" panose="020B0604030504040204" pitchFamily="34" charset="0"/>
              </a:rPr>
              <a:t>January 29, 2007: USFWS announces proposal to </a:t>
            </a:r>
            <a:r>
              <a:rPr lang="en-US" altLang="en-US" sz="2800" b="1" u="sng">
                <a:solidFill>
                  <a:schemeClr val="bg1"/>
                </a:solidFill>
                <a:latin typeface="Tahoma" panose="020B0604030504040204" pitchFamily="34" charset="0"/>
              </a:rPr>
              <a:t>remove </a:t>
            </a:r>
            <a:r>
              <a:rPr lang="en-US" altLang="en-US" sz="2800" b="1">
                <a:solidFill>
                  <a:schemeClr val="bg1"/>
                </a:solidFill>
                <a:latin typeface="Tahoma" panose="020B0604030504040204" pitchFamily="34" charset="0"/>
              </a:rPr>
              <a:t>western Great Lakes wolf population from endangered and threatened list.   Official after 30-day public comment period. </a:t>
            </a:r>
            <a:endParaRPr lang="en-US" altLang="en-US"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223235">
                                            <p:txEl>
                                              <p:pRg st="2" end="2"/>
                                            </p:txEl>
                                          </p:spTgt>
                                        </p:tgtEl>
                                        <p:attrNameLst>
                                          <p:attrName>style.visibility</p:attrName>
                                        </p:attrNameLst>
                                      </p:cBhvr>
                                      <p:to>
                                        <p:strVal val="visible"/>
                                      </p:to>
                                    </p:set>
                                    <p:anim calcmode="lin" valueType="num">
                                      <p:cBhvr additive="base">
                                        <p:cTn id="15" dur="500" fill="hold"/>
                                        <p:tgtEl>
                                          <p:spTgt spid="22323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232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6130026">
            <a:extLst>
              <a:ext uri="{FF2B5EF4-FFF2-40B4-BE49-F238E27FC236}">
                <a16:creationId xmlns:a16="http://schemas.microsoft.com/office/drawing/2014/main" id="{581F2422-76BA-2A9E-D147-1624DE675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lan cover">
            <a:extLst>
              <a:ext uri="{FF2B5EF4-FFF2-40B4-BE49-F238E27FC236}">
                <a16:creationId xmlns:a16="http://schemas.microsoft.com/office/drawing/2014/main" id="{4B21C038-BDC1-43B9-113B-978D338EA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1" name="Text Box 3">
            <a:extLst>
              <a:ext uri="{FF2B5EF4-FFF2-40B4-BE49-F238E27FC236}">
                <a16:creationId xmlns:a16="http://schemas.microsoft.com/office/drawing/2014/main" id="{DDCB9430-9834-0CD7-D0B4-65003A62B2EB}"/>
              </a:ext>
            </a:extLst>
          </p:cNvPr>
          <p:cNvSpPr txBox="1">
            <a:spLocks noChangeArrowheads="1"/>
          </p:cNvSpPr>
          <p:nvPr/>
        </p:nvSpPr>
        <p:spPr bwMode="auto">
          <a:xfrm>
            <a:off x="3048000" y="1524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solidFill>
                  <a:srgbClr val="FF3300"/>
                </a:solidFill>
              </a:rPr>
              <a:t>Signed July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map">
            <a:extLst>
              <a:ext uri="{FF2B5EF4-FFF2-40B4-BE49-F238E27FC236}">
                <a16:creationId xmlns:a16="http://schemas.microsoft.com/office/drawing/2014/main" id="{435E7002-B49B-D90D-6FF9-A1745D8A5DF7}"/>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75463"/>
          </a:xfrm>
          <a:noFill/>
        </p:spPr>
      </p:pic>
      <p:sp>
        <p:nvSpPr>
          <p:cNvPr id="76803" name="TextBox 2">
            <a:extLst>
              <a:ext uri="{FF2B5EF4-FFF2-40B4-BE49-F238E27FC236}">
                <a16:creationId xmlns:a16="http://schemas.microsoft.com/office/drawing/2014/main" id="{E4732C92-8843-3FE6-E44E-A21B2BBA7E50}"/>
              </a:ext>
            </a:extLst>
          </p:cNvPr>
          <p:cNvSpPr txBox="1">
            <a:spLocks noChangeArrowheads="1"/>
          </p:cNvSpPr>
          <p:nvPr/>
        </p:nvSpPr>
        <p:spPr bwMode="auto">
          <a:xfrm>
            <a:off x="4267200" y="83820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Arial Black" panose="020B0A04020102020204" pitchFamily="34" charset="0"/>
              </a:rPr>
              <a:t>Minimum Winter </a:t>
            </a:r>
          </a:p>
          <a:p>
            <a:pPr eaLnBrk="1" hangingPunct="1"/>
            <a:r>
              <a:rPr lang="en-US" altLang="en-US" sz="2800">
                <a:latin typeface="Arial Black" panose="020B0A04020102020204" pitchFamily="34" charset="0"/>
              </a:rPr>
              <a:t>Wolf Track Survey, </a:t>
            </a:r>
          </a:p>
          <a:p>
            <a:pPr eaLnBrk="1" hangingPunct="1"/>
            <a:r>
              <a:rPr lang="en-US" altLang="en-US" sz="2800">
                <a:latin typeface="Arial Black" panose="020B0A04020102020204" pitchFamily="34" charset="0"/>
              </a:rPr>
              <a:t>2007-’08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2117C72-F5F5-B2A2-A4B6-897A8EF67546}"/>
              </a:ext>
            </a:extLst>
          </p:cNvPr>
          <p:cNvSpPr>
            <a:spLocks noChangeArrowheads="1"/>
          </p:cNvSpPr>
          <p:nvPr/>
        </p:nvSpPr>
        <p:spPr bwMode="auto">
          <a:xfrm>
            <a:off x="0" y="304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699FF"/>
                </a:solidFill>
                <a:latin typeface="Arial Black" panose="020B0A04020102020204" pitchFamily="34" charset="0"/>
              </a:rPr>
              <a:t>Wolf Population Survey Summary</a:t>
            </a:r>
          </a:p>
        </p:txBody>
      </p:sp>
      <p:graphicFrame>
        <p:nvGraphicFramePr>
          <p:cNvPr id="418921" name="Group 105">
            <a:extLst>
              <a:ext uri="{FF2B5EF4-FFF2-40B4-BE49-F238E27FC236}">
                <a16:creationId xmlns:a16="http://schemas.microsoft.com/office/drawing/2014/main" id="{4B9FA33B-228C-F724-0824-CF12F1C9B032}"/>
              </a:ext>
            </a:extLst>
          </p:cNvPr>
          <p:cNvGraphicFramePr>
            <a:graphicFrameLocks noGrp="1"/>
          </p:cNvGraphicFramePr>
          <p:nvPr>
            <p:ph/>
          </p:nvPr>
        </p:nvGraphicFramePr>
        <p:xfrm>
          <a:off x="304800" y="1295400"/>
          <a:ext cx="8382000" cy="4633913"/>
        </p:xfrm>
        <a:graphic>
          <a:graphicData uri="http://schemas.openxmlformats.org/drawingml/2006/table">
            <a:tbl>
              <a:tblPr/>
              <a:tblGrid>
                <a:gridCol w="1295400">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768350">
                  <a:extLst>
                    <a:ext uri="{9D8B030D-6E8A-4147-A177-3AD203B41FA5}">
                      <a16:colId xmlns:a16="http://schemas.microsoft.com/office/drawing/2014/main" val="20002"/>
                    </a:ext>
                  </a:extLst>
                </a:gridCol>
                <a:gridCol w="768350">
                  <a:extLst>
                    <a:ext uri="{9D8B030D-6E8A-4147-A177-3AD203B41FA5}">
                      <a16:colId xmlns:a16="http://schemas.microsoft.com/office/drawing/2014/main" val="20003"/>
                    </a:ext>
                  </a:extLst>
                </a:gridCol>
                <a:gridCol w="768350">
                  <a:extLst>
                    <a:ext uri="{9D8B030D-6E8A-4147-A177-3AD203B41FA5}">
                      <a16:colId xmlns:a16="http://schemas.microsoft.com/office/drawing/2014/main" val="20004"/>
                    </a:ext>
                  </a:extLst>
                </a:gridCol>
                <a:gridCol w="768350">
                  <a:extLst>
                    <a:ext uri="{9D8B030D-6E8A-4147-A177-3AD203B41FA5}">
                      <a16:colId xmlns:a16="http://schemas.microsoft.com/office/drawing/2014/main" val="20005"/>
                    </a:ext>
                  </a:extLst>
                </a:gridCol>
                <a:gridCol w="768350">
                  <a:extLst>
                    <a:ext uri="{9D8B030D-6E8A-4147-A177-3AD203B41FA5}">
                      <a16:colId xmlns:a16="http://schemas.microsoft.com/office/drawing/2014/main" val="20006"/>
                    </a:ext>
                  </a:extLst>
                </a:gridCol>
                <a:gridCol w="768350">
                  <a:extLst>
                    <a:ext uri="{9D8B030D-6E8A-4147-A177-3AD203B41FA5}">
                      <a16:colId xmlns:a16="http://schemas.microsoft.com/office/drawing/2014/main" val="20007"/>
                    </a:ext>
                  </a:extLst>
                </a:gridCol>
                <a:gridCol w="768350">
                  <a:extLst>
                    <a:ext uri="{9D8B030D-6E8A-4147-A177-3AD203B41FA5}">
                      <a16:colId xmlns:a16="http://schemas.microsoft.com/office/drawing/2014/main" val="20008"/>
                    </a:ext>
                  </a:extLst>
                </a:gridCol>
                <a:gridCol w="939800">
                  <a:extLst>
                    <a:ext uri="{9D8B030D-6E8A-4147-A177-3AD203B41FA5}">
                      <a16:colId xmlns:a16="http://schemas.microsoft.com/office/drawing/2014/main" val="20009"/>
                    </a:ext>
                  </a:extLst>
                </a:gridCol>
              </a:tblGrid>
              <a:tr h="760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Parameters</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2000</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2001</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2002</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2003</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2004</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2005</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2007</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Comic Sans MS" pitchFamily="66" charset="0"/>
                        </a:rPr>
                        <a:t>2008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6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Pop. Estimate</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216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249</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278</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321</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360</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405</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434</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509</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Comic Sans MS" pitchFamily="66" charset="0"/>
                        </a:rPr>
                        <a:t>520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No. Packs</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63</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70</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63</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68</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77</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87</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91</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94 </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Comic Sans MS" pitchFamily="66" charset="0"/>
                        </a:rPr>
                        <a:t>115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8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No. Pairs</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27</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33</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17</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18</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24</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24</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22</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21</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Comic Sans MS" pitchFamily="66" charset="0"/>
                        </a:rPr>
                        <a:t>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02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No. Loners</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14</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5</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8</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11</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11</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5</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Comic Sans MS" pitchFamily="66"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2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x Pack Size</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3.2</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3.5</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4.3</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4.6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4.6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4.6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4.6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4.9</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Comic Sans MS" pitchFamily="66" charset="0"/>
                        </a:rPr>
                        <a:t>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96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Mi. Surveyed</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6,314</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6,205</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7,326</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8,092</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8,298</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8,458</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8,622</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6,562</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Comic Sans MS" pitchFamily="66" charset="0"/>
                        </a:rPr>
                        <a:t>5,956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Hours</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2,550</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2,120</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2,447</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2,385</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2,005</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2,609</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66" charset="0"/>
                          <a:cs typeface="Times New Roman" pitchFamily="18" charset="0"/>
                        </a:rPr>
                        <a:t>2,122</a:t>
                      </a:r>
                      <a:endParaRPr kumimoji="0" lang="en-US" sz="1600" b="0" i="0" u="none" strike="noStrike" cap="none" normalizeH="0" baseline="0">
                        <a:ln>
                          <a:noFill/>
                        </a:ln>
                        <a:solidFill>
                          <a:schemeClr val="tx1"/>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FF99"/>
                          </a:solidFill>
                          <a:effectLst/>
                          <a:latin typeface="Comic Sans MS" pitchFamily="66" charset="0"/>
                          <a:cs typeface="Times New Roman" pitchFamily="18" charset="0"/>
                        </a:rPr>
                        <a:t>1,801</a:t>
                      </a:r>
                      <a:endParaRPr kumimoji="0" lang="en-US" sz="1600" b="1" i="0" u="none" strike="noStrike" cap="none" normalizeH="0" baseline="0">
                        <a:ln>
                          <a:noFill/>
                        </a:ln>
                        <a:solidFill>
                          <a:srgbClr val="99FF99"/>
                        </a:solidFill>
                        <a:effectLst/>
                        <a:latin typeface="Comic Sans MS"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Comic Sans MS" pitchFamily="66" charset="0"/>
                        </a:rPr>
                        <a:t>1,413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CC66B1A-4BF3-F755-C4A1-3728720DA43F}"/>
              </a:ext>
            </a:extLst>
          </p:cNvPr>
          <p:cNvSpPr>
            <a:spLocks noGrp="1" noChangeArrowheads="1"/>
          </p:cNvSpPr>
          <p:nvPr>
            <p:ph type="title"/>
          </p:nvPr>
        </p:nvSpPr>
        <p:spPr>
          <a:xfrm>
            <a:off x="228600" y="381000"/>
            <a:ext cx="8458200" cy="533400"/>
          </a:xfrm>
        </p:spPr>
        <p:txBody>
          <a:bodyPr/>
          <a:lstStyle/>
          <a:p>
            <a:pPr eaLnBrk="1" hangingPunct="1"/>
            <a:r>
              <a:rPr lang="en-US" altLang="en-US" sz="3600" b="1">
                <a:solidFill>
                  <a:srgbClr val="6699FF"/>
                </a:solidFill>
                <a:latin typeface="Tahoma" panose="020B0604030504040204" pitchFamily="34" charset="0"/>
              </a:rPr>
              <a:t>What Do the Numbers Mean?</a:t>
            </a:r>
            <a:br>
              <a:rPr lang="en-US" altLang="en-US" sz="3600" b="1">
                <a:solidFill>
                  <a:srgbClr val="6699FF"/>
                </a:solidFill>
                <a:latin typeface="Baskerville Old Face" panose="02020602080505020303" pitchFamily="18" charset="0"/>
              </a:rPr>
            </a:br>
            <a:endParaRPr lang="en-US" altLang="en-US" sz="3600" b="1">
              <a:solidFill>
                <a:srgbClr val="6699FF"/>
              </a:solidFill>
              <a:latin typeface="Baskerville Old Face" panose="02020602080505020303" pitchFamily="18" charset="0"/>
            </a:endParaRPr>
          </a:p>
        </p:txBody>
      </p:sp>
      <p:sp>
        <p:nvSpPr>
          <p:cNvPr id="160771" name="Rectangle 3">
            <a:extLst>
              <a:ext uri="{FF2B5EF4-FFF2-40B4-BE49-F238E27FC236}">
                <a16:creationId xmlns:a16="http://schemas.microsoft.com/office/drawing/2014/main" id="{F114C9F3-1C3D-9321-01C2-A135BDB7EDDB}"/>
              </a:ext>
            </a:extLst>
          </p:cNvPr>
          <p:cNvSpPr>
            <a:spLocks noGrp="1" noChangeArrowheads="1"/>
          </p:cNvSpPr>
          <p:nvPr>
            <p:ph type="body" idx="1"/>
          </p:nvPr>
        </p:nvSpPr>
        <p:spPr>
          <a:xfrm>
            <a:off x="685800" y="685800"/>
            <a:ext cx="7772400" cy="5181600"/>
          </a:xfrm>
        </p:spPr>
        <p:txBody>
          <a:bodyPr/>
          <a:lstStyle/>
          <a:p>
            <a:pPr eaLnBrk="1" hangingPunct="1">
              <a:lnSpc>
                <a:spcPct val="90000"/>
              </a:lnSpc>
            </a:pPr>
            <a:r>
              <a:rPr lang="en-US" altLang="en-US" sz="2800" b="1">
                <a:solidFill>
                  <a:srgbClr val="FFFFFF"/>
                </a:solidFill>
                <a:latin typeface="Tahoma" panose="020B0604030504040204" pitchFamily="34" charset="0"/>
              </a:rPr>
              <a:t>Federal recovery plan requires a sustained population of 100 wolves between Michigan and Wisconsin for a period of 5 years. </a:t>
            </a:r>
            <a:br>
              <a:rPr lang="en-US" altLang="en-US" sz="2800" b="1">
                <a:solidFill>
                  <a:srgbClr val="FFFFFF"/>
                </a:solidFill>
                <a:latin typeface="Tahoma" panose="020B0604030504040204" pitchFamily="34" charset="0"/>
              </a:rPr>
            </a:br>
            <a:endParaRPr lang="en-US" altLang="en-US" sz="2800" b="1">
              <a:solidFill>
                <a:srgbClr val="FFFFFF"/>
              </a:solidFill>
              <a:latin typeface="Tahoma" panose="020B0604030504040204" pitchFamily="34" charset="0"/>
            </a:endParaRPr>
          </a:p>
          <a:p>
            <a:pPr eaLnBrk="1" hangingPunct="1">
              <a:lnSpc>
                <a:spcPct val="90000"/>
              </a:lnSpc>
            </a:pPr>
            <a:r>
              <a:rPr lang="en-US" altLang="en-US" sz="2800" b="1">
                <a:solidFill>
                  <a:srgbClr val="FFFFFF"/>
                </a:solidFill>
                <a:latin typeface="Tahoma" panose="020B0604030504040204" pitchFamily="34" charset="0"/>
              </a:rPr>
              <a:t>Michigan’s plan requires 200 wolves as the minimum population for a self sustaining population to delist wolves from Michigan's Endangered Species list.</a:t>
            </a:r>
            <a:br>
              <a:rPr lang="en-US" altLang="en-US" sz="2800" b="1">
                <a:solidFill>
                  <a:srgbClr val="FFFFFF"/>
                </a:solidFill>
                <a:latin typeface="Tahoma" panose="020B0604030504040204" pitchFamily="34" charset="0"/>
              </a:rPr>
            </a:br>
            <a:r>
              <a:rPr lang="en-US" altLang="en-US" sz="2800" b="1">
                <a:solidFill>
                  <a:srgbClr val="FFFFFF"/>
                </a:solidFill>
                <a:latin typeface="Tahoma" panose="020B0604030504040204" pitchFamily="34" charset="0"/>
              </a:rPr>
              <a:t>  </a:t>
            </a:r>
          </a:p>
          <a:p>
            <a:pPr eaLnBrk="1" hangingPunct="1">
              <a:lnSpc>
                <a:spcPct val="90000"/>
              </a:lnSpc>
            </a:pPr>
            <a:r>
              <a:rPr lang="en-US" altLang="en-US" sz="2800" b="1">
                <a:solidFill>
                  <a:srgbClr val="FFFFFF"/>
                </a:solidFill>
                <a:latin typeface="Tahoma" panose="020B0604030504040204" pitchFamily="34" charset="0"/>
              </a:rPr>
              <a:t>The third population level has not been determined. It will be established based both on a biological and social (people) carrying capacity.</a:t>
            </a:r>
          </a:p>
          <a:p>
            <a:pPr eaLnBrk="1" hangingPunct="1">
              <a:lnSpc>
                <a:spcPct val="90000"/>
              </a:lnSpc>
            </a:pPr>
            <a:endParaRPr lang="en-US" altLang="en-US" sz="2800" b="1">
              <a:solidFill>
                <a:srgbClr val="FFFFFF"/>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0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0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0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3E48A88-6955-F4D0-5613-45F74F7EDE65}"/>
              </a:ext>
            </a:extLst>
          </p:cNvPr>
          <p:cNvSpPr>
            <a:spLocks noGrp="1" noChangeArrowheads="1"/>
          </p:cNvSpPr>
          <p:nvPr>
            <p:ph type="title"/>
          </p:nvPr>
        </p:nvSpPr>
        <p:spPr>
          <a:xfrm>
            <a:off x="-1371600" y="304800"/>
            <a:ext cx="9448800" cy="1143000"/>
          </a:xfrm>
        </p:spPr>
        <p:txBody>
          <a:bodyPr/>
          <a:lstStyle/>
          <a:p>
            <a:pPr eaLnBrk="1" hangingPunct="1"/>
            <a:r>
              <a:rPr lang="en-US" altLang="en-US" sz="4000" b="1">
                <a:solidFill>
                  <a:srgbClr val="6699FF"/>
                </a:solidFill>
                <a:latin typeface="Tahoma" panose="020B0604030504040204" pitchFamily="34" charset="0"/>
              </a:rPr>
              <a:t>What is the Future for                 Michigan Wolves?</a:t>
            </a:r>
          </a:p>
        </p:txBody>
      </p:sp>
      <p:sp>
        <p:nvSpPr>
          <p:cNvPr id="175107" name="Rectangle 3">
            <a:extLst>
              <a:ext uri="{FF2B5EF4-FFF2-40B4-BE49-F238E27FC236}">
                <a16:creationId xmlns:a16="http://schemas.microsoft.com/office/drawing/2014/main" id="{7B2185F0-0B02-0012-8F94-506D195D2562}"/>
              </a:ext>
            </a:extLst>
          </p:cNvPr>
          <p:cNvSpPr>
            <a:spLocks noGrp="1" noChangeArrowheads="1"/>
          </p:cNvSpPr>
          <p:nvPr>
            <p:ph type="body" idx="1"/>
          </p:nvPr>
        </p:nvSpPr>
        <p:spPr>
          <a:xfrm>
            <a:off x="685800" y="1828800"/>
            <a:ext cx="7772400" cy="5029200"/>
          </a:xfrm>
        </p:spPr>
        <p:txBody>
          <a:bodyPr/>
          <a:lstStyle/>
          <a:p>
            <a:pPr eaLnBrk="1" hangingPunct="1"/>
            <a:r>
              <a:rPr lang="en-US" altLang="en-US" sz="2800" b="1">
                <a:solidFill>
                  <a:srgbClr val="FFFFFF"/>
                </a:solidFill>
                <a:latin typeface="Tahoma" panose="020B0604030504040204" pitchFamily="34" charset="0"/>
              </a:rPr>
              <a:t>Confirmed minimum wolf pop.: 520 Confirmed number of packs: 115</a:t>
            </a:r>
          </a:p>
          <a:p>
            <a:pPr eaLnBrk="1" hangingPunct="1"/>
            <a:r>
              <a:rPr lang="en-US" altLang="en-US" sz="2800" b="1">
                <a:solidFill>
                  <a:srgbClr val="FFFFFF"/>
                </a:solidFill>
                <a:latin typeface="Tahoma" panose="020B0604030504040204" pitchFamily="34" charset="0"/>
              </a:rPr>
              <a:t>Pack size between 4-5 wolves (4.4)</a:t>
            </a:r>
          </a:p>
          <a:p>
            <a:pPr eaLnBrk="1" hangingPunct="1"/>
            <a:r>
              <a:rPr lang="en-US" altLang="en-US" sz="2800" b="1">
                <a:solidFill>
                  <a:srgbClr val="FFFFFF"/>
                </a:solidFill>
                <a:latin typeface="Tahoma" panose="020B0604030504040204" pitchFamily="34" charset="0"/>
              </a:rPr>
              <a:t>Population growth continues, but has slowed in the past five years</a:t>
            </a:r>
          </a:p>
          <a:p>
            <a:pPr eaLnBrk="1" hangingPunct="1"/>
            <a:r>
              <a:rPr lang="en-US" altLang="en-US" sz="2800" b="1">
                <a:solidFill>
                  <a:srgbClr val="FFFFFF"/>
                </a:solidFill>
                <a:latin typeface="Tahoma" panose="020B0604030504040204" pitchFamily="34" charset="0"/>
              </a:rPr>
              <a:t>Habitat remains favorable</a:t>
            </a:r>
          </a:p>
          <a:p>
            <a:pPr eaLnBrk="1" hangingPunct="1"/>
            <a:r>
              <a:rPr lang="en-US" altLang="en-US" sz="2800" b="1">
                <a:solidFill>
                  <a:srgbClr val="FFFFFF"/>
                </a:solidFill>
                <a:latin typeface="Tahoma" panose="020B0604030504040204" pitchFamily="34" charset="0"/>
              </a:rPr>
              <a:t>Diseases such as parvo, mange, and rabies do not seem to be a problem</a:t>
            </a:r>
          </a:p>
          <a:p>
            <a:pPr eaLnBrk="1" hangingPunct="1"/>
            <a:r>
              <a:rPr lang="en-US" altLang="en-US" sz="2800" b="1">
                <a:solidFill>
                  <a:srgbClr val="FFFFFF"/>
                </a:solidFill>
                <a:latin typeface="Tahoma" panose="020B0604030504040204" pitchFamily="34" charset="0"/>
              </a:rPr>
              <a:t>Non-lethal control methods in practice</a:t>
            </a:r>
          </a:p>
          <a:p>
            <a:pPr eaLnBrk="1" hangingPunct="1"/>
            <a:endParaRPr lang="en-US" altLang="en-US" sz="2800" b="1">
              <a:solidFill>
                <a:srgbClr val="FFFFFF"/>
              </a:solidFill>
              <a:latin typeface="Tahoma" panose="020B0604030504040204" pitchFamily="34" charset="0"/>
            </a:endParaRPr>
          </a:p>
          <a:p>
            <a:pPr eaLnBrk="1" hangingPunct="1"/>
            <a:endParaRPr lang="en-US" altLang="en-US" sz="2800" b="1">
              <a:solidFill>
                <a:srgbClr val="FFFFFF"/>
              </a:solidFill>
              <a:latin typeface="Baskerville Old Face" panose="02020602080505020303" pitchFamily="18" charset="0"/>
            </a:endParaRPr>
          </a:p>
          <a:p>
            <a:pPr eaLnBrk="1" hangingPunct="1"/>
            <a:endParaRPr lang="en-US" altLang="en-US" sz="2400" b="1">
              <a:solidFill>
                <a:srgbClr val="FFFFFF"/>
              </a:solidFill>
              <a:latin typeface="Baskerville Old Face" panose="02020602080505020303" pitchFamily="18" charset="0"/>
            </a:endParaRPr>
          </a:p>
        </p:txBody>
      </p:sp>
      <p:pic>
        <p:nvPicPr>
          <p:cNvPr id="79876" name="Picture 2" descr="pup">
            <a:extLst>
              <a:ext uri="{FF2B5EF4-FFF2-40B4-BE49-F238E27FC236}">
                <a16:creationId xmlns:a16="http://schemas.microsoft.com/office/drawing/2014/main" id="{7DD6777A-FA27-9A7A-9A51-B7951BEFF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5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5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51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51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5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A7CF2F0D-6AC5-7686-01FE-FFBCEC008FC7}"/>
              </a:ext>
            </a:extLst>
          </p:cNvPr>
          <p:cNvSpPr>
            <a:spLocks noGrp="1" noChangeArrowheads="1"/>
          </p:cNvSpPr>
          <p:nvPr>
            <p:ph type="title"/>
          </p:nvPr>
        </p:nvSpPr>
        <p:spPr>
          <a:xfrm>
            <a:off x="685800" y="304800"/>
            <a:ext cx="7772400" cy="1143000"/>
          </a:xfrm>
        </p:spPr>
        <p:txBody>
          <a:bodyPr/>
          <a:lstStyle/>
          <a:p>
            <a:r>
              <a:rPr lang="en-US" altLang="en-US" b="1">
                <a:solidFill>
                  <a:srgbClr val="6699FF"/>
                </a:solidFill>
                <a:latin typeface="Arial Black" panose="020B0A04020102020204" pitchFamily="34" charset="0"/>
              </a:rPr>
              <a:t>Current News</a:t>
            </a:r>
          </a:p>
        </p:txBody>
      </p:sp>
      <p:sp>
        <p:nvSpPr>
          <p:cNvPr id="191491" name="Rectangle 3">
            <a:extLst>
              <a:ext uri="{FF2B5EF4-FFF2-40B4-BE49-F238E27FC236}">
                <a16:creationId xmlns:a16="http://schemas.microsoft.com/office/drawing/2014/main" id="{342C5FBB-6BFC-2535-86B1-0325C78F5416}"/>
              </a:ext>
            </a:extLst>
          </p:cNvPr>
          <p:cNvSpPr>
            <a:spLocks noGrp="1" noChangeArrowheads="1"/>
          </p:cNvSpPr>
          <p:nvPr>
            <p:ph type="body" idx="1"/>
          </p:nvPr>
        </p:nvSpPr>
        <p:spPr>
          <a:xfrm>
            <a:off x="838200" y="1447800"/>
            <a:ext cx="7772400" cy="4114800"/>
          </a:xfrm>
        </p:spPr>
        <p:txBody>
          <a:bodyPr/>
          <a:lstStyle/>
          <a:p>
            <a:r>
              <a:rPr lang="en-US" altLang="en-US" b="1">
                <a:solidFill>
                  <a:schemeClr val="bg1"/>
                </a:solidFill>
                <a:latin typeface="Arial Black" panose="020B0A04020102020204" pitchFamily="34" charset="0"/>
              </a:rPr>
              <a:t>575 min count</a:t>
            </a:r>
          </a:p>
          <a:p>
            <a:r>
              <a:rPr lang="en-US" altLang="en-US" b="1">
                <a:solidFill>
                  <a:schemeClr val="bg1"/>
                </a:solidFill>
                <a:latin typeface="Arial Black" panose="020B0A04020102020204" pitchFamily="34" charset="0"/>
              </a:rPr>
              <a:t>5.3 pack size; increase</a:t>
            </a:r>
          </a:p>
          <a:p>
            <a:r>
              <a:rPr lang="en-US" altLang="en-US" b="1">
                <a:solidFill>
                  <a:schemeClr val="bg1"/>
                </a:solidFill>
                <a:latin typeface="Arial Black" panose="020B0A04020102020204" pitchFamily="34" charset="0"/>
              </a:rPr>
              <a:t>5 possible poachings</a:t>
            </a:r>
          </a:p>
          <a:p>
            <a:r>
              <a:rPr lang="en-US" altLang="en-US" b="1">
                <a:solidFill>
                  <a:schemeClr val="bg1"/>
                </a:solidFill>
                <a:latin typeface="Arial Black" panose="020B0A04020102020204" pitchFamily="34" charset="0"/>
              </a:rPr>
              <a:t>12 depredation events (8 cows, 3 sheeps, 1 pet dog)</a:t>
            </a:r>
          </a:p>
          <a:p>
            <a:r>
              <a:rPr lang="en-US" altLang="en-US" b="1">
                <a:solidFill>
                  <a:schemeClr val="bg1"/>
                </a:solidFill>
                <a:latin typeface="Arial Black" panose="020B0A04020102020204" pitchFamily="34" charset="0"/>
              </a:rPr>
              <a:t>300,000-350,00 white-tails UP</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7E30CF8-F3BB-DD3F-A666-A499E2DDA5DF}"/>
              </a:ext>
            </a:extLst>
          </p:cNvPr>
          <p:cNvSpPr>
            <a:spLocks noGrp="1" noChangeArrowheads="1"/>
          </p:cNvSpPr>
          <p:nvPr>
            <p:ph type="title"/>
          </p:nvPr>
        </p:nvSpPr>
        <p:spPr>
          <a:xfrm>
            <a:off x="685800" y="0"/>
            <a:ext cx="7772400" cy="1143000"/>
          </a:xfrm>
        </p:spPr>
        <p:txBody>
          <a:bodyPr/>
          <a:lstStyle/>
          <a:p>
            <a:pPr eaLnBrk="1" hangingPunct="1"/>
            <a:r>
              <a:rPr lang="en-US" altLang="en-US" b="1">
                <a:solidFill>
                  <a:srgbClr val="6699FF"/>
                </a:solidFill>
                <a:latin typeface="Tahoma" panose="020B0604030504040204" pitchFamily="34" charset="0"/>
              </a:rPr>
              <a:t>However…</a:t>
            </a:r>
          </a:p>
        </p:txBody>
      </p:sp>
      <p:sp>
        <p:nvSpPr>
          <p:cNvPr id="165891" name="Rectangle 3">
            <a:extLst>
              <a:ext uri="{FF2B5EF4-FFF2-40B4-BE49-F238E27FC236}">
                <a16:creationId xmlns:a16="http://schemas.microsoft.com/office/drawing/2014/main" id="{DE2E02D4-196D-ECD9-DFF0-4EFE3F66F935}"/>
              </a:ext>
            </a:extLst>
          </p:cNvPr>
          <p:cNvSpPr>
            <a:spLocks noGrp="1" noChangeArrowheads="1"/>
          </p:cNvSpPr>
          <p:nvPr>
            <p:ph type="body" idx="1"/>
          </p:nvPr>
        </p:nvSpPr>
        <p:spPr>
          <a:xfrm>
            <a:off x="685800" y="990600"/>
            <a:ext cx="7772400" cy="5257800"/>
          </a:xfrm>
        </p:spPr>
        <p:txBody>
          <a:bodyPr/>
          <a:lstStyle/>
          <a:p>
            <a:pPr eaLnBrk="1" hangingPunct="1"/>
            <a:r>
              <a:rPr lang="en-US" altLang="en-US" b="1">
                <a:solidFill>
                  <a:srgbClr val="FFFFFF"/>
                </a:solidFill>
                <a:latin typeface="Tahoma" panose="020B0604030504040204" pitchFamily="34" charset="0"/>
              </a:rPr>
              <a:t>“Shoot, shovel, and shut up”</a:t>
            </a:r>
            <a:r>
              <a:rPr lang="en-US" altLang="en-US" b="1">
                <a:latin typeface="Tahoma" panose="020B0604030504040204" pitchFamily="34" charset="0"/>
              </a:rPr>
              <a:t>  </a:t>
            </a:r>
            <a:r>
              <a:rPr lang="en-US" altLang="en-US" b="1">
                <a:solidFill>
                  <a:srgbClr val="FFFFFF"/>
                </a:solidFill>
                <a:latin typeface="Tahoma" panose="020B0604030504040204" pitchFamily="34" charset="0"/>
              </a:rPr>
              <a:t>Illegal wolf poaching an issue        </a:t>
            </a:r>
          </a:p>
          <a:p>
            <a:pPr eaLnBrk="1" hangingPunct="1"/>
            <a:r>
              <a:rPr lang="en-US" altLang="en-US" b="1">
                <a:solidFill>
                  <a:srgbClr val="FFFFFF"/>
                </a:solidFill>
                <a:latin typeface="Tahoma" panose="020B0604030504040204" pitchFamily="34" charset="0"/>
              </a:rPr>
              <a:t>UP deer mgmt. to reduce deer herd, so hunter harvest lower</a:t>
            </a:r>
          </a:p>
          <a:p>
            <a:pPr eaLnBrk="1" hangingPunct="1"/>
            <a:r>
              <a:rPr lang="en-US" altLang="en-US" b="1">
                <a:solidFill>
                  <a:srgbClr val="FFFFFF"/>
                </a:solidFill>
                <a:latin typeface="Tahoma" panose="020B0604030504040204" pitchFamily="34" charset="0"/>
              </a:rPr>
              <a:t>“Bold” or habituated wolves are a concern</a:t>
            </a:r>
          </a:p>
          <a:p>
            <a:pPr eaLnBrk="1" hangingPunct="1"/>
            <a:r>
              <a:rPr lang="en-US" altLang="en-US" b="1">
                <a:solidFill>
                  <a:srgbClr val="FFFFFF"/>
                </a:solidFill>
                <a:latin typeface="Tahoma" panose="020B0604030504040204" pitchFamily="34" charset="0"/>
              </a:rPr>
              <a:t>Verified wolf depredation on livestock and pets </a:t>
            </a:r>
          </a:p>
          <a:p>
            <a:pPr eaLnBrk="1" hangingPunct="1">
              <a:buFontTx/>
              <a:buNone/>
            </a:pPr>
            <a:r>
              <a:rPr lang="en-US" altLang="en-US" b="1">
                <a:solidFill>
                  <a:schemeClr val="accent2"/>
                </a:solidFill>
                <a:latin typeface="Tahoma" panose="020B0604030504040204" pitchFamily="34" charset="0"/>
              </a:rPr>
              <a:t>*July 2, 2008, Great Lakes DPS relisted as “endangered”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1">
                                            <p:txEl>
                                              <p:pRg st="1" end="1"/>
                                            </p:txEl>
                                          </p:spTgt>
                                        </p:tgtEl>
                                        <p:attrNameLst>
                                          <p:attrName>style.visibility</p:attrName>
                                        </p:attrNameLst>
                                      </p:cBhvr>
                                      <p:to>
                                        <p:strVal val="visible"/>
                                      </p:to>
                                    </p:set>
                                    <p:anim calcmode="lin" valueType="num">
                                      <p:cBhvr additive="base">
                                        <p:cTn id="13" dur="500" fill="hold"/>
                                        <p:tgtEl>
                                          <p:spTgt spid="165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5891">
                                            <p:txEl>
                                              <p:pRg st="2" end="2"/>
                                            </p:txEl>
                                          </p:spTgt>
                                        </p:tgtEl>
                                        <p:attrNameLst>
                                          <p:attrName>style.visibility</p:attrName>
                                        </p:attrNameLst>
                                      </p:cBhvr>
                                      <p:to>
                                        <p:strVal val="visible"/>
                                      </p:to>
                                    </p:set>
                                    <p:anim calcmode="lin" valueType="num">
                                      <p:cBhvr additive="base">
                                        <p:cTn id="19" dur="500" fill="hold"/>
                                        <p:tgtEl>
                                          <p:spTgt spid="165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5891">
                                            <p:txEl>
                                              <p:pRg st="3" end="3"/>
                                            </p:txEl>
                                          </p:spTgt>
                                        </p:tgtEl>
                                        <p:attrNameLst>
                                          <p:attrName>style.visibility</p:attrName>
                                        </p:attrNameLst>
                                      </p:cBhvr>
                                      <p:to>
                                        <p:strVal val="visible"/>
                                      </p:to>
                                    </p:set>
                                    <p:anim calcmode="lin" valueType="num">
                                      <p:cBhvr additive="base">
                                        <p:cTn id="25" dur="500" fill="hold"/>
                                        <p:tgtEl>
                                          <p:spTgt spid="165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5891">
                                            <p:txEl>
                                              <p:pRg st="4" end="4"/>
                                            </p:txEl>
                                          </p:spTgt>
                                        </p:tgtEl>
                                        <p:attrNameLst>
                                          <p:attrName>style.visibility</p:attrName>
                                        </p:attrNameLst>
                                      </p:cBhvr>
                                      <p:to>
                                        <p:strVal val="visible"/>
                                      </p:to>
                                    </p:set>
                                    <p:anim calcmode="lin" valueType="num">
                                      <p:cBhvr additive="base">
                                        <p:cTn id="31" dur="500" fill="hold"/>
                                        <p:tgtEl>
                                          <p:spTgt spid="165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5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35A3DF5-D07C-10EA-119A-9F2DC8CDF8D0}"/>
              </a:ext>
            </a:extLst>
          </p:cNvPr>
          <p:cNvSpPr>
            <a:spLocks noGrp="1" noChangeArrowheads="1"/>
          </p:cNvSpPr>
          <p:nvPr>
            <p:ph type="title"/>
          </p:nvPr>
        </p:nvSpPr>
        <p:spPr>
          <a:xfrm>
            <a:off x="762000" y="228600"/>
            <a:ext cx="7772400" cy="1143000"/>
          </a:xfrm>
        </p:spPr>
        <p:txBody>
          <a:bodyPr/>
          <a:lstStyle/>
          <a:p>
            <a:r>
              <a:rPr lang="en-US" altLang="en-US" sz="3200" b="1">
                <a:solidFill>
                  <a:srgbClr val="6699FF"/>
                </a:solidFill>
                <a:latin typeface="Tahoma" panose="020B0604030504040204" pitchFamily="34" charset="0"/>
              </a:rPr>
              <a:t>Letters to the Editor, Ironwood, MI</a:t>
            </a:r>
          </a:p>
        </p:txBody>
      </p:sp>
      <p:sp>
        <p:nvSpPr>
          <p:cNvPr id="208899" name="Rectangle 3">
            <a:extLst>
              <a:ext uri="{FF2B5EF4-FFF2-40B4-BE49-F238E27FC236}">
                <a16:creationId xmlns:a16="http://schemas.microsoft.com/office/drawing/2014/main" id="{038F678A-C17F-B1FB-2C6C-90FEC3D1A84E}"/>
              </a:ext>
            </a:extLst>
          </p:cNvPr>
          <p:cNvSpPr>
            <a:spLocks noGrp="1" noChangeArrowheads="1"/>
          </p:cNvSpPr>
          <p:nvPr>
            <p:ph type="body" idx="1"/>
          </p:nvPr>
        </p:nvSpPr>
        <p:spPr>
          <a:xfrm>
            <a:off x="609600" y="1371600"/>
            <a:ext cx="7772400" cy="3048000"/>
          </a:xfrm>
        </p:spPr>
        <p:txBody>
          <a:bodyPr/>
          <a:lstStyle/>
          <a:p>
            <a:pPr>
              <a:lnSpc>
                <a:spcPct val="85000"/>
              </a:lnSpc>
              <a:buFontTx/>
              <a:buNone/>
            </a:pPr>
            <a:r>
              <a:rPr lang="en-US" altLang="en-US" sz="2800" b="1">
                <a:solidFill>
                  <a:srgbClr val="FFFFFF"/>
                </a:solidFill>
                <a:latin typeface="Tahoma" panose="020B0604030504040204" pitchFamily="34" charset="0"/>
              </a:rPr>
              <a:t>	“What needs to happen is for the DNR to get off their duff and control these animals, or let the ones who know how to handle the problems do it, meaning, the farmers who have been doing their job for hundreds of years.” </a:t>
            </a:r>
            <a:br>
              <a:rPr lang="en-US" altLang="en-US" sz="2800" b="1">
                <a:solidFill>
                  <a:srgbClr val="FFFFFF"/>
                </a:solidFill>
                <a:latin typeface="Tahoma" panose="020B0604030504040204" pitchFamily="34" charset="0"/>
              </a:rPr>
            </a:br>
            <a:r>
              <a:rPr lang="en-US" altLang="en-US" sz="2800" b="1">
                <a:solidFill>
                  <a:srgbClr val="FFFFFF"/>
                </a:solidFill>
                <a:latin typeface="Tahoma" panose="020B0604030504040204" pitchFamily="34" charset="0"/>
              </a:rPr>
              <a:t>					Jon Brown </a:t>
            </a:r>
            <a:br>
              <a:rPr lang="en-US" altLang="en-US" sz="2800" b="1">
                <a:solidFill>
                  <a:srgbClr val="FFFFFF"/>
                </a:solidFill>
                <a:latin typeface="Tahoma" panose="020B0604030504040204" pitchFamily="34" charset="0"/>
              </a:rPr>
            </a:br>
            <a:r>
              <a:rPr lang="en-US" altLang="en-US" sz="2800" b="1">
                <a:solidFill>
                  <a:srgbClr val="FFFFFF"/>
                </a:solidFill>
                <a:latin typeface="Tahoma" panose="020B0604030504040204" pitchFamily="34" charset="0"/>
              </a:rPr>
              <a:t>					Anvil Location</a:t>
            </a:r>
            <a:r>
              <a:rPr lang="en-US" altLang="en-US" sz="2400" b="1">
                <a:solidFill>
                  <a:srgbClr val="FFFFFF"/>
                </a:solidFill>
                <a:latin typeface="Tahoma" panose="020B0604030504040204" pitchFamily="34" charset="0"/>
              </a:rPr>
              <a:t> </a:t>
            </a:r>
          </a:p>
        </p:txBody>
      </p:sp>
      <p:sp>
        <p:nvSpPr>
          <p:cNvPr id="208901" name="Text Box 5">
            <a:extLst>
              <a:ext uri="{FF2B5EF4-FFF2-40B4-BE49-F238E27FC236}">
                <a16:creationId xmlns:a16="http://schemas.microsoft.com/office/drawing/2014/main" id="{FF3918DF-CB10-7691-A7BB-6207C16F9AA5}"/>
              </a:ext>
            </a:extLst>
          </p:cNvPr>
          <p:cNvSpPr txBox="1">
            <a:spLocks noChangeArrowheads="1"/>
          </p:cNvSpPr>
          <p:nvPr/>
        </p:nvSpPr>
        <p:spPr bwMode="auto">
          <a:xfrm>
            <a:off x="685800" y="4630738"/>
            <a:ext cx="8153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olidFill>
                  <a:schemeClr val="bg1"/>
                </a:solidFill>
                <a:latin typeface="Tahoma" panose="020B0604030504040204" pitchFamily="34" charset="0"/>
              </a:rPr>
              <a:t>“If the people down state want wolves, they can have ours, we don't want them.”</a:t>
            </a:r>
            <a:br>
              <a:rPr lang="en-US" altLang="en-US" sz="2800" b="1">
                <a:solidFill>
                  <a:schemeClr val="bg1"/>
                </a:solidFill>
                <a:latin typeface="Tahoma" panose="020B0604030504040204" pitchFamily="34" charset="0"/>
              </a:rPr>
            </a:br>
            <a:r>
              <a:rPr lang="en-US" altLang="en-US" sz="2800" b="1">
                <a:solidFill>
                  <a:schemeClr val="bg1"/>
                </a:solidFill>
                <a:latin typeface="Tahoma" panose="020B0604030504040204" pitchFamily="34" charset="0"/>
              </a:rPr>
              <a:t>					Darrin Jarvenpaa </a:t>
            </a:r>
            <a:br>
              <a:rPr lang="en-US" altLang="en-US" sz="2800" b="1">
                <a:solidFill>
                  <a:schemeClr val="bg1"/>
                </a:solidFill>
                <a:latin typeface="Tahoma" panose="020B0604030504040204" pitchFamily="34" charset="0"/>
              </a:rPr>
            </a:br>
            <a:r>
              <a:rPr lang="en-US" altLang="en-US" sz="2800" b="1">
                <a:solidFill>
                  <a:schemeClr val="bg1"/>
                </a:solidFill>
                <a:latin typeface="Tahoma" panose="020B0604030504040204" pitchFamily="34" charset="0"/>
              </a:rPr>
              <a:t>					Ironwood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additive="base">
                                        <p:cTn id="7" dur="5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901"/>
                                        </p:tgtEl>
                                        <p:attrNameLst>
                                          <p:attrName>style.visibility</p:attrName>
                                        </p:attrNameLst>
                                      </p:cBhvr>
                                      <p:to>
                                        <p:strVal val="visible"/>
                                      </p:to>
                                    </p:set>
                                    <p:anim calcmode="lin" valueType="num">
                                      <p:cBhvr additive="base">
                                        <p:cTn id="13" dur="500" fill="hold"/>
                                        <p:tgtEl>
                                          <p:spTgt spid="208901"/>
                                        </p:tgtEl>
                                        <p:attrNameLst>
                                          <p:attrName>ppt_x</p:attrName>
                                        </p:attrNameLst>
                                      </p:cBhvr>
                                      <p:tavLst>
                                        <p:tav tm="0">
                                          <p:val>
                                            <p:strVal val="#ppt_x"/>
                                          </p:val>
                                        </p:tav>
                                        <p:tav tm="100000">
                                          <p:val>
                                            <p:strVal val="#ppt_x"/>
                                          </p:val>
                                        </p:tav>
                                      </p:tavLst>
                                    </p:anim>
                                    <p:anim calcmode="lin" valueType="num">
                                      <p:cBhvr additive="base">
                                        <p:cTn id="14" dur="500" fill="hold"/>
                                        <p:tgtEl>
                                          <p:spTgt spid="208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P spid="20890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a:extLst>
              <a:ext uri="{FF2B5EF4-FFF2-40B4-BE49-F238E27FC236}">
                <a16:creationId xmlns:a16="http://schemas.microsoft.com/office/drawing/2014/main" id="{06F1F331-779D-A8AD-3256-7F53ABA7ED36}"/>
              </a:ext>
            </a:extLst>
          </p:cNvPr>
          <p:cNvGraphicFramePr>
            <a:graphicFrameLocks noChangeAspect="1"/>
          </p:cNvGraphicFramePr>
          <p:nvPr/>
        </p:nvGraphicFramePr>
        <p:xfrm>
          <a:off x="0" y="381000"/>
          <a:ext cx="5257800" cy="394335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a:extLst>
              <a:ext uri="{FF2B5EF4-FFF2-40B4-BE49-F238E27FC236}">
                <a16:creationId xmlns:a16="http://schemas.microsoft.com/office/drawing/2014/main" id="{BC1D0F6E-63D4-9F17-8C7B-46F5D6587178}"/>
              </a:ext>
            </a:extLst>
          </p:cNvPr>
          <p:cNvGraphicFramePr>
            <a:graphicFrameLocks noChangeAspect="1"/>
          </p:cNvGraphicFramePr>
          <p:nvPr/>
        </p:nvGraphicFramePr>
        <p:xfrm>
          <a:off x="4495800" y="3152775"/>
          <a:ext cx="4648200" cy="3705225"/>
        </p:xfrm>
        <a:graphic>
          <a:graphicData uri="http://schemas.openxmlformats.org/presentationml/2006/ole">
            <mc:AlternateContent xmlns:mc="http://schemas.openxmlformats.org/markup-compatibility/2006">
              <mc:Choice xmlns:v="urn:schemas-microsoft-com:vml" Requires="v">
                <p:oleObj name="Slide" r:id="rId5" imgW="4572000" imgH="3429000" progId="PowerPoint.Slide.8">
                  <p:embed/>
                </p:oleObj>
              </mc:Choice>
              <mc:Fallback>
                <p:oleObj name="Slide" r:id="rId5" imgW="4572000" imgH="3429000"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152775"/>
                        <a:ext cx="46482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56" name="Text Box 4">
            <a:extLst>
              <a:ext uri="{FF2B5EF4-FFF2-40B4-BE49-F238E27FC236}">
                <a16:creationId xmlns:a16="http://schemas.microsoft.com/office/drawing/2014/main" id="{11963A66-9783-1292-3FEC-4969D1025F01}"/>
              </a:ext>
            </a:extLst>
          </p:cNvPr>
          <p:cNvSpPr txBox="1">
            <a:spLocks noChangeArrowheads="1"/>
          </p:cNvSpPr>
          <p:nvPr/>
        </p:nvSpPr>
        <p:spPr bwMode="auto">
          <a:xfrm>
            <a:off x="5486400" y="18288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FFFFFF"/>
                </a:solidFill>
                <a:latin typeface="Tahoma" panose="020B0604030504040204" pitchFamily="34" charset="0"/>
              </a:rPr>
              <a:t>There’s a place for wolves…</a:t>
            </a:r>
          </a:p>
        </p:txBody>
      </p:sp>
      <p:sp>
        <p:nvSpPr>
          <p:cNvPr id="202757" name="Text Box 5">
            <a:extLst>
              <a:ext uri="{FF2B5EF4-FFF2-40B4-BE49-F238E27FC236}">
                <a16:creationId xmlns:a16="http://schemas.microsoft.com/office/drawing/2014/main" id="{430318D1-938A-C830-DB15-64A3EC60BB59}"/>
              </a:ext>
            </a:extLst>
          </p:cNvPr>
          <p:cNvSpPr txBox="1">
            <a:spLocks noChangeArrowheads="1"/>
          </p:cNvSpPr>
          <p:nvPr/>
        </p:nvSpPr>
        <p:spPr bwMode="auto">
          <a:xfrm>
            <a:off x="533400" y="4495800"/>
            <a:ext cx="350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FFFFFF"/>
                </a:solidFill>
                <a:latin typeface="Tahoma" panose="020B0604030504040204" pitchFamily="34" charset="0"/>
              </a:rPr>
              <a:t>A hole in the ground with the fishers and the pine martens!!</a:t>
            </a:r>
          </a:p>
        </p:txBody>
      </p:sp>
      <p:pic>
        <p:nvPicPr>
          <p:cNvPr id="3078" name="Picture 2" descr="SAM%20No%20Wolves%20Sticker">
            <a:extLst>
              <a:ext uri="{FF2B5EF4-FFF2-40B4-BE49-F238E27FC236}">
                <a16:creationId xmlns:a16="http://schemas.microsoft.com/office/drawing/2014/main" id="{1835CB0A-4460-9563-6653-8A76808007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dissolve">
                                      <p:cBhvr>
                                        <p:cTn id="7" dur="500"/>
                                        <p:tgtEl>
                                          <p:spTgt spid="202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02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P spid="202757"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Text Box 4">
            <a:extLst>
              <a:ext uri="{FF2B5EF4-FFF2-40B4-BE49-F238E27FC236}">
                <a16:creationId xmlns:a16="http://schemas.microsoft.com/office/drawing/2014/main" id="{8309666A-51AE-24D4-E44A-E9692632186E}"/>
              </a:ext>
            </a:extLst>
          </p:cNvPr>
          <p:cNvSpPr txBox="1">
            <a:spLocks noChangeArrowheads="1"/>
          </p:cNvSpPr>
          <p:nvPr/>
        </p:nvSpPr>
        <p:spPr bwMode="auto">
          <a:xfrm>
            <a:off x="4953000" y="4191000"/>
            <a:ext cx="419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b="1">
                <a:solidFill>
                  <a:schemeClr val="bg1"/>
                </a:solidFill>
                <a:latin typeface="Tahoma" panose="020B0604030504040204" pitchFamily="34" charset="0"/>
                <a:cs typeface="Times New Roman" panose="02020603050405020304" pitchFamily="18" charset="0"/>
              </a:rPr>
              <a:t>The truth            lies between      the extremes…</a:t>
            </a:r>
          </a:p>
        </p:txBody>
      </p:sp>
      <p:pic>
        <p:nvPicPr>
          <p:cNvPr id="82947" name="Picture 6">
            <a:extLst>
              <a:ext uri="{FF2B5EF4-FFF2-40B4-BE49-F238E27FC236}">
                <a16:creationId xmlns:a16="http://schemas.microsoft.com/office/drawing/2014/main" id="{F44A780C-9008-909C-5831-93E224857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7990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7">
            <a:extLst>
              <a:ext uri="{FF2B5EF4-FFF2-40B4-BE49-F238E27FC236}">
                <a16:creationId xmlns:a16="http://schemas.microsoft.com/office/drawing/2014/main" id="{197BD164-E07C-0B6D-4572-A971C58A5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8600"/>
            <a:ext cx="50292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dissolve">
                                      <p:cBhvr>
                                        <p:cTn id="7" dur="500"/>
                                        <p:tgtEl>
                                          <p:spTgt spid="180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upsinden">
            <a:extLst>
              <a:ext uri="{FF2B5EF4-FFF2-40B4-BE49-F238E27FC236}">
                <a16:creationId xmlns:a16="http://schemas.microsoft.com/office/drawing/2014/main" id="{68735BF5-3AA4-CCA8-21E8-B33970D1C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unter Outreach 2003">
            <a:extLst>
              <a:ext uri="{FF2B5EF4-FFF2-40B4-BE49-F238E27FC236}">
                <a16:creationId xmlns:a16="http://schemas.microsoft.com/office/drawing/2014/main" id="{FB9914BF-76DD-E8A7-5B98-E12C9452D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a:extLst>
              <a:ext uri="{FF2B5EF4-FFF2-40B4-BE49-F238E27FC236}">
                <a16:creationId xmlns:a16="http://schemas.microsoft.com/office/drawing/2014/main" id="{9FBBD52D-D84E-4632-511A-1BA36F287207}"/>
              </a:ext>
            </a:extLst>
          </p:cNvPr>
          <p:cNvSpPr txBox="1">
            <a:spLocks noChangeArrowheads="1"/>
          </p:cNvSpPr>
          <p:nvPr/>
        </p:nvSpPr>
        <p:spPr bwMode="auto">
          <a:xfrm>
            <a:off x="0" y="6019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6600"/>
                </a:solidFill>
                <a:latin typeface="Tahoma" panose="020B0604030504040204" pitchFamily="34" charset="0"/>
                <a:cs typeface="Times New Roman" panose="02020603050405020304" pitchFamily="18" charset="0"/>
              </a:rPr>
              <a:t>Let</a:t>
            </a:r>
            <a:r>
              <a:rPr lang="en-US" altLang="en-US" sz="3200" b="1">
                <a:solidFill>
                  <a:srgbClr val="FF6600"/>
                </a:solidFill>
                <a:cs typeface="Times New Roman" panose="02020603050405020304" pitchFamily="18" charset="0"/>
              </a:rPr>
              <a:t>’</a:t>
            </a:r>
            <a:r>
              <a:rPr lang="en-US" altLang="en-US" sz="3200" b="1">
                <a:solidFill>
                  <a:srgbClr val="FF6600"/>
                </a:solidFill>
                <a:latin typeface="Tahoma" panose="020B0604030504040204" pitchFamily="34" charset="0"/>
                <a:cs typeface="Times New Roman" panose="02020603050405020304" pitchFamily="18" charset="0"/>
              </a:rPr>
              <a:t>s work together to find the answers!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michmap">
            <a:extLst>
              <a:ext uri="{FF2B5EF4-FFF2-40B4-BE49-F238E27FC236}">
                <a16:creationId xmlns:a16="http://schemas.microsoft.com/office/drawing/2014/main" id="{47B6B37C-420A-1E4B-460B-E831603CD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5F5F5F"/>
    </a:dk2>
    <a:lt2>
      <a:srgbClr val="6699FF"/>
    </a:lt2>
    <a:accent1>
      <a:srgbClr val="00CC99"/>
    </a:accent1>
    <a:accent2>
      <a:srgbClr val="3333CC"/>
    </a:accent2>
    <a:accent3>
      <a:srgbClr val="B6B6B6"/>
    </a:accent3>
    <a:accent4>
      <a:srgbClr val="DADADA"/>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808080"/>
    </a:dk1>
    <a:lt1>
      <a:srgbClr val="FFFFFF"/>
    </a:lt1>
    <a:dk2>
      <a:srgbClr val="5F5F5F"/>
    </a:dk2>
    <a:lt2>
      <a:srgbClr val="FFFF66"/>
    </a:lt2>
    <a:accent1>
      <a:srgbClr val="00CC99"/>
    </a:accent1>
    <a:accent2>
      <a:srgbClr val="3333CC"/>
    </a:accent2>
    <a:accent3>
      <a:srgbClr val="B6B6B6"/>
    </a:accent3>
    <a:accent4>
      <a:srgbClr val="DADADA"/>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808080"/>
    </a:dk1>
    <a:lt1>
      <a:srgbClr val="FFFFFF"/>
    </a:lt1>
    <a:dk2>
      <a:srgbClr val="5F5F5F"/>
    </a:dk2>
    <a:lt2>
      <a:srgbClr val="0066CC"/>
    </a:lt2>
    <a:accent1>
      <a:srgbClr val="00CC99"/>
    </a:accent1>
    <a:accent2>
      <a:srgbClr val="3333CC"/>
    </a:accent2>
    <a:accent3>
      <a:srgbClr val="B6B6B6"/>
    </a:accent3>
    <a:accent4>
      <a:srgbClr val="DADADA"/>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5F5F5F"/>
    </a:lt1>
    <a:dk2>
      <a:srgbClr val="000000"/>
    </a:dk2>
    <a:lt2>
      <a:srgbClr val="808080"/>
    </a:lt2>
    <a:accent1>
      <a:srgbClr val="00CC99"/>
    </a:accent1>
    <a:accent2>
      <a:srgbClr val="3333CC"/>
    </a:accent2>
    <a:accent3>
      <a:srgbClr val="B6B6B6"/>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5F5F5F"/>
    </a:lt1>
    <a:dk2>
      <a:srgbClr val="000000"/>
    </a:dk2>
    <a:lt2>
      <a:srgbClr val="808080"/>
    </a:lt2>
    <a:accent1>
      <a:srgbClr val="00CC99"/>
    </a:accent1>
    <a:accent2>
      <a:srgbClr val="3333CC"/>
    </a:accent2>
    <a:accent3>
      <a:srgbClr val="B6B6B6"/>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4092</TotalTime>
  <Words>1469</Words>
  <Application>Microsoft Office PowerPoint</Application>
  <PresentationFormat>On-screen Show (4:3)</PresentationFormat>
  <Paragraphs>303</Paragraphs>
  <Slides>80</Slides>
  <Notes>76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9" baseType="lpstr">
      <vt:lpstr>Times New Roman</vt:lpstr>
      <vt:lpstr>Arial</vt:lpstr>
      <vt:lpstr>Tahoma</vt:lpstr>
      <vt:lpstr>Comic Sans MS</vt:lpstr>
      <vt:lpstr>Arial Black</vt:lpstr>
      <vt:lpstr>Baskerville Old Face</vt:lpstr>
      <vt:lpstr>Default Design</vt:lpstr>
      <vt:lpstr>Microsoft PowerPoint Slide</vt:lpstr>
      <vt:lpstr>Microsoft Graph Chart</vt:lpstr>
      <vt:lpstr>Michigan Wolves: Past, Present, and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Wolf Bounty Programs</vt:lpstr>
      <vt:lpstr>PowerPoint Presentation</vt:lpstr>
      <vt:lpstr>PowerPoint Presentation</vt:lpstr>
      <vt:lpstr>Early MI Wolf Management (post-European settlement)</vt:lpstr>
      <vt:lpstr>Michigan Wolf Populations (post-European settlement)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Hunter Outreach Program</vt:lpstr>
      <vt:lpstr>PowerPoint Presentation</vt:lpstr>
      <vt:lpstr>PowerPoint Presentation</vt:lpstr>
      <vt:lpstr>PowerPoint Presentation</vt:lpstr>
      <vt:lpstr>PowerPoint Presentation</vt:lpstr>
      <vt:lpstr>PowerPoint Presentation</vt:lpstr>
      <vt:lpstr>In Michigan, About 1,000  Hunters Receive:</vt:lpstr>
      <vt:lpstr>PowerPoint Presentation</vt:lpstr>
      <vt:lpstr>PowerPoint Presentation</vt:lpstr>
      <vt:lpstr>PowerPoint Presentation</vt:lpstr>
      <vt:lpstr>Recovery and Management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Wolf Radio: All Wolves, All the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Wolf Score Card</vt:lpstr>
      <vt:lpstr>The Wolf Score Card</vt:lpstr>
      <vt:lpstr>PowerPoint Presentation</vt:lpstr>
      <vt:lpstr>PowerPoint Presentation</vt:lpstr>
      <vt:lpstr>PowerPoint Presentation</vt:lpstr>
      <vt:lpstr>What Do the Numbers Mean? </vt:lpstr>
      <vt:lpstr>What is the Future for                 Michigan Wolves?</vt:lpstr>
      <vt:lpstr>Current News</vt:lpstr>
      <vt:lpstr>However…</vt:lpstr>
      <vt:lpstr>Letters to the Editor, Ironwood, MI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Riesen</dc:creator>
  <cp:lastModifiedBy>Craig Riesen</cp:lastModifiedBy>
  <cp:revision>96</cp:revision>
  <dcterms:created xsi:type="dcterms:W3CDTF">1601-01-01T00:00:00Z</dcterms:created>
  <dcterms:modified xsi:type="dcterms:W3CDTF">2023-08-16T21:59:39Z</dcterms:modified>
</cp:coreProperties>
</file>