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handoutMasterIdLst>
    <p:handoutMasterId r:id="rId65"/>
  </p:handoutMasterIdLst>
  <p:sldIdLst>
    <p:sldId id="631" r:id="rId3"/>
    <p:sldId id="256" r:id="rId4"/>
    <p:sldId id="258" r:id="rId5"/>
    <p:sldId id="257" r:id="rId6"/>
    <p:sldId id="259" r:id="rId7"/>
    <p:sldId id="650" r:id="rId8"/>
    <p:sldId id="260" r:id="rId9"/>
    <p:sldId id="261" r:id="rId10"/>
    <p:sldId id="262" r:id="rId11"/>
    <p:sldId id="263" r:id="rId12"/>
    <p:sldId id="264" r:id="rId13"/>
    <p:sldId id="265" r:id="rId14"/>
    <p:sldId id="297" r:id="rId15"/>
    <p:sldId id="266" r:id="rId16"/>
    <p:sldId id="267" r:id="rId17"/>
    <p:sldId id="268" r:id="rId18"/>
    <p:sldId id="269" r:id="rId19"/>
    <p:sldId id="270" r:id="rId20"/>
    <p:sldId id="271" r:id="rId21"/>
    <p:sldId id="273" r:id="rId22"/>
    <p:sldId id="274" r:id="rId23"/>
    <p:sldId id="275" r:id="rId24"/>
    <p:sldId id="276" r:id="rId25"/>
    <p:sldId id="272" r:id="rId26"/>
    <p:sldId id="277" r:id="rId27"/>
    <p:sldId id="278" r:id="rId28"/>
    <p:sldId id="279" r:id="rId29"/>
    <p:sldId id="280" r:id="rId30"/>
    <p:sldId id="291" r:id="rId31"/>
    <p:sldId id="281" r:id="rId32"/>
    <p:sldId id="283" r:id="rId33"/>
    <p:sldId id="284" r:id="rId34"/>
    <p:sldId id="285" r:id="rId35"/>
    <p:sldId id="286" r:id="rId36"/>
    <p:sldId id="287" r:id="rId37"/>
    <p:sldId id="288" r:id="rId38"/>
    <p:sldId id="289" r:id="rId39"/>
    <p:sldId id="290" r:id="rId40"/>
    <p:sldId id="296" r:id="rId41"/>
    <p:sldId id="633" r:id="rId42"/>
    <p:sldId id="637" r:id="rId43"/>
    <p:sldId id="642" r:id="rId44"/>
    <p:sldId id="632" r:id="rId45"/>
    <p:sldId id="634" r:id="rId46"/>
    <p:sldId id="644" r:id="rId47"/>
    <p:sldId id="646" r:id="rId48"/>
    <p:sldId id="647" r:id="rId49"/>
    <p:sldId id="638" r:id="rId50"/>
    <p:sldId id="636" r:id="rId51"/>
    <p:sldId id="639" r:id="rId52"/>
    <p:sldId id="640" r:id="rId53"/>
    <p:sldId id="643" r:id="rId54"/>
    <p:sldId id="641" r:id="rId55"/>
    <p:sldId id="645" r:id="rId56"/>
    <p:sldId id="648" r:id="rId57"/>
    <p:sldId id="649" r:id="rId58"/>
    <p:sldId id="651" r:id="rId59"/>
    <p:sldId id="652" r:id="rId60"/>
    <p:sldId id="635" r:id="rId61"/>
    <p:sldId id="292" r:id="rId62"/>
    <p:sldId id="293" r:id="rId63"/>
  </p:sldIdLst>
  <p:sldSz cx="9144000" cy="6858000" type="screen4x3"/>
  <p:notesSz cx="6858000" cy="9144000"/>
  <p:defaultTextStyle>
    <a:defPPr>
      <a:defRPr lang="es-MX"/>
    </a:defPPr>
    <a:lvl1pPr algn="l" rtl="0" fontAlgn="base">
      <a:spcBef>
        <a:spcPct val="0"/>
      </a:spcBef>
      <a:spcAft>
        <a:spcPct val="0"/>
      </a:spcAft>
      <a:defRPr sz="2000" kern="1200">
        <a:solidFill>
          <a:schemeClr val="bg1"/>
        </a:solidFill>
        <a:latin typeface="Book Antiqua" panose="02040602050305030304" pitchFamily="18" charset="0"/>
        <a:ea typeface="+mn-ea"/>
        <a:cs typeface="+mn-cs"/>
      </a:defRPr>
    </a:lvl1pPr>
    <a:lvl2pPr marL="457200" algn="l" rtl="0" fontAlgn="base">
      <a:spcBef>
        <a:spcPct val="0"/>
      </a:spcBef>
      <a:spcAft>
        <a:spcPct val="0"/>
      </a:spcAft>
      <a:defRPr sz="2000" kern="1200">
        <a:solidFill>
          <a:schemeClr val="bg1"/>
        </a:solidFill>
        <a:latin typeface="Book Antiqua" panose="02040602050305030304" pitchFamily="18" charset="0"/>
        <a:ea typeface="+mn-ea"/>
        <a:cs typeface="+mn-cs"/>
      </a:defRPr>
    </a:lvl2pPr>
    <a:lvl3pPr marL="914400" algn="l" rtl="0" fontAlgn="base">
      <a:spcBef>
        <a:spcPct val="0"/>
      </a:spcBef>
      <a:spcAft>
        <a:spcPct val="0"/>
      </a:spcAft>
      <a:defRPr sz="2000" kern="1200">
        <a:solidFill>
          <a:schemeClr val="bg1"/>
        </a:solidFill>
        <a:latin typeface="Book Antiqua" panose="02040602050305030304" pitchFamily="18" charset="0"/>
        <a:ea typeface="+mn-ea"/>
        <a:cs typeface="+mn-cs"/>
      </a:defRPr>
    </a:lvl3pPr>
    <a:lvl4pPr marL="1371600" algn="l" rtl="0" fontAlgn="base">
      <a:spcBef>
        <a:spcPct val="0"/>
      </a:spcBef>
      <a:spcAft>
        <a:spcPct val="0"/>
      </a:spcAft>
      <a:defRPr sz="2000" kern="1200">
        <a:solidFill>
          <a:schemeClr val="bg1"/>
        </a:solidFill>
        <a:latin typeface="Book Antiqua" panose="02040602050305030304" pitchFamily="18" charset="0"/>
        <a:ea typeface="+mn-ea"/>
        <a:cs typeface="+mn-cs"/>
      </a:defRPr>
    </a:lvl4pPr>
    <a:lvl5pPr marL="1828800" algn="l" rtl="0" fontAlgn="base">
      <a:spcBef>
        <a:spcPct val="0"/>
      </a:spcBef>
      <a:spcAft>
        <a:spcPct val="0"/>
      </a:spcAft>
      <a:defRPr sz="2000" kern="1200">
        <a:solidFill>
          <a:schemeClr val="bg1"/>
        </a:solidFill>
        <a:latin typeface="Book Antiqua" panose="02040602050305030304" pitchFamily="18" charset="0"/>
        <a:ea typeface="+mn-ea"/>
        <a:cs typeface="+mn-cs"/>
      </a:defRPr>
    </a:lvl5pPr>
    <a:lvl6pPr marL="2286000" algn="l" defTabSz="914400" rtl="0" eaLnBrk="1" latinLnBrk="0" hangingPunct="1">
      <a:defRPr sz="2000" kern="1200">
        <a:solidFill>
          <a:schemeClr val="bg1"/>
        </a:solidFill>
        <a:latin typeface="Book Antiqua" panose="02040602050305030304" pitchFamily="18" charset="0"/>
        <a:ea typeface="+mn-ea"/>
        <a:cs typeface="+mn-cs"/>
      </a:defRPr>
    </a:lvl6pPr>
    <a:lvl7pPr marL="2743200" algn="l" defTabSz="914400" rtl="0" eaLnBrk="1" latinLnBrk="0" hangingPunct="1">
      <a:defRPr sz="2000" kern="1200">
        <a:solidFill>
          <a:schemeClr val="bg1"/>
        </a:solidFill>
        <a:latin typeface="Book Antiqua" panose="02040602050305030304" pitchFamily="18" charset="0"/>
        <a:ea typeface="+mn-ea"/>
        <a:cs typeface="+mn-cs"/>
      </a:defRPr>
    </a:lvl7pPr>
    <a:lvl8pPr marL="3200400" algn="l" defTabSz="914400" rtl="0" eaLnBrk="1" latinLnBrk="0" hangingPunct="1">
      <a:defRPr sz="2000" kern="1200">
        <a:solidFill>
          <a:schemeClr val="bg1"/>
        </a:solidFill>
        <a:latin typeface="Book Antiqua" panose="02040602050305030304" pitchFamily="18" charset="0"/>
        <a:ea typeface="+mn-ea"/>
        <a:cs typeface="+mn-cs"/>
      </a:defRPr>
    </a:lvl8pPr>
    <a:lvl9pPr marL="3657600" algn="l" defTabSz="914400" rtl="0" eaLnBrk="1" latinLnBrk="0" hangingPunct="1">
      <a:defRPr sz="2000" kern="1200">
        <a:solidFill>
          <a:schemeClr val="bg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AB8A813-AFBC-6F10-A251-5124A1D7E9C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charset="0"/>
              </a:defRPr>
            </a:lvl1pPr>
          </a:lstStyle>
          <a:p>
            <a:pPr>
              <a:defRPr/>
            </a:pPr>
            <a:endParaRPr lang="es-MX"/>
          </a:p>
        </p:txBody>
      </p:sp>
      <p:sp>
        <p:nvSpPr>
          <p:cNvPr id="45059" name="Rectangle 3">
            <a:extLst>
              <a:ext uri="{FF2B5EF4-FFF2-40B4-BE49-F238E27FC236}">
                <a16:creationId xmlns:a16="http://schemas.microsoft.com/office/drawing/2014/main" id="{FAA6FF02-36CA-0E6E-97FB-A73313EA672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s-MX"/>
          </a:p>
        </p:txBody>
      </p:sp>
      <p:sp>
        <p:nvSpPr>
          <p:cNvPr id="45060" name="Rectangle 4">
            <a:extLst>
              <a:ext uri="{FF2B5EF4-FFF2-40B4-BE49-F238E27FC236}">
                <a16:creationId xmlns:a16="http://schemas.microsoft.com/office/drawing/2014/main" id="{08DFF664-B29D-133B-46A8-19C31F49B2ED}"/>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charset="0"/>
              </a:defRPr>
            </a:lvl1pPr>
          </a:lstStyle>
          <a:p>
            <a:pPr>
              <a:defRPr/>
            </a:pPr>
            <a:endParaRPr lang="es-MX"/>
          </a:p>
        </p:txBody>
      </p:sp>
      <p:sp>
        <p:nvSpPr>
          <p:cNvPr id="45061" name="Rectangle 5">
            <a:extLst>
              <a:ext uri="{FF2B5EF4-FFF2-40B4-BE49-F238E27FC236}">
                <a16:creationId xmlns:a16="http://schemas.microsoft.com/office/drawing/2014/main" id="{04D13607-3DBC-840F-49F8-1B21E901830D}"/>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A21C8304-1B63-40B4-9E83-7B1DEB21EFA5}" type="slidenum">
              <a:rPr lang="es-MX" altLang="en-US"/>
              <a:pPr/>
              <a:t>‹#›</a:t>
            </a:fld>
            <a:endParaRPr lang="es-MX"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7F2FAB5-C47E-FBE5-C79D-9F4705058BA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charset="0"/>
              </a:defRPr>
            </a:lvl1pPr>
          </a:lstStyle>
          <a:p>
            <a:pPr>
              <a:defRPr/>
            </a:pPr>
            <a:endParaRPr lang="es-MX"/>
          </a:p>
        </p:txBody>
      </p:sp>
      <p:sp>
        <p:nvSpPr>
          <p:cNvPr id="44035" name="Rectangle 3">
            <a:extLst>
              <a:ext uri="{FF2B5EF4-FFF2-40B4-BE49-F238E27FC236}">
                <a16:creationId xmlns:a16="http://schemas.microsoft.com/office/drawing/2014/main" id="{100935C3-CCDA-F446-B808-04F3F4117A9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charset="0"/>
              </a:defRPr>
            </a:lvl1pPr>
          </a:lstStyle>
          <a:p>
            <a:pPr>
              <a:defRPr/>
            </a:pPr>
            <a:endParaRPr lang="es-MX"/>
          </a:p>
        </p:txBody>
      </p:sp>
      <p:sp>
        <p:nvSpPr>
          <p:cNvPr id="41988" name="Rectangle 4">
            <a:extLst>
              <a:ext uri="{FF2B5EF4-FFF2-40B4-BE49-F238E27FC236}">
                <a16:creationId xmlns:a16="http://schemas.microsoft.com/office/drawing/2014/main" id="{6CD1C868-F0F3-3B7C-339F-6DF06CA2471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E3F7234A-39DE-D562-3E7A-D791AED1BB1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noProof="0"/>
              <a:t>Haga clic para modificar el estilo de texto del patrón</a:t>
            </a:r>
          </a:p>
          <a:p>
            <a:pPr lvl="1"/>
            <a:r>
              <a:rPr lang="es-MX" noProof="0"/>
              <a:t>Segundo nivel</a:t>
            </a:r>
          </a:p>
          <a:p>
            <a:pPr lvl="2"/>
            <a:r>
              <a:rPr lang="es-MX" noProof="0"/>
              <a:t>Tercer nivel</a:t>
            </a:r>
          </a:p>
          <a:p>
            <a:pPr lvl="3"/>
            <a:r>
              <a:rPr lang="es-MX" noProof="0"/>
              <a:t>Cuarto nivel</a:t>
            </a:r>
          </a:p>
          <a:p>
            <a:pPr lvl="4"/>
            <a:r>
              <a:rPr lang="es-MX" noProof="0"/>
              <a:t>Quinto nivel</a:t>
            </a:r>
          </a:p>
        </p:txBody>
      </p:sp>
      <p:sp>
        <p:nvSpPr>
          <p:cNvPr id="44038" name="Rectangle 6">
            <a:extLst>
              <a:ext uri="{FF2B5EF4-FFF2-40B4-BE49-F238E27FC236}">
                <a16:creationId xmlns:a16="http://schemas.microsoft.com/office/drawing/2014/main" id="{A7DB6A37-7843-624D-C483-C4D19EA841C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charset="0"/>
              </a:defRPr>
            </a:lvl1pPr>
          </a:lstStyle>
          <a:p>
            <a:pPr>
              <a:defRPr/>
            </a:pPr>
            <a:endParaRPr lang="es-MX"/>
          </a:p>
        </p:txBody>
      </p:sp>
      <p:sp>
        <p:nvSpPr>
          <p:cNvPr id="44039" name="Rectangle 7">
            <a:extLst>
              <a:ext uri="{FF2B5EF4-FFF2-40B4-BE49-F238E27FC236}">
                <a16:creationId xmlns:a16="http://schemas.microsoft.com/office/drawing/2014/main" id="{12B58E34-D3C7-338F-997D-EC18C48B3BC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E467C6D7-475E-41BB-A9C3-1EC63B876CB4}" type="slidenum">
              <a:rPr lang="es-MX" altLang="en-US"/>
              <a:pPr/>
              <a:t>‹#›</a:t>
            </a:fld>
            <a:endParaRPr lang="es-MX"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4C9360A-5CB6-9C20-1CBF-AD154D2C67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2332DB6-D8D1-497D-8CBC-DA89A166A84C}" type="slidenum">
              <a:rPr lang="es-MX" altLang="en-US" sz="1200">
                <a:solidFill>
                  <a:schemeClr val="tx1"/>
                </a:solidFill>
                <a:latin typeface="Arial" panose="020B0604020202020204" pitchFamily="34" charset="0"/>
              </a:rPr>
              <a:pPr eaLnBrk="1" hangingPunct="1"/>
              <a:t>2</a:t>
            </a:fld>
            <a:endParaRPr lang="es-MX" altLang="en-US" sz="1200">
              <a:solidFill>
                <a:schemeClr val="tx1"/>
              </a:solidFill>
              <a:latin typeface="Arial" panose="020B0604020202020204" pitchFamily="34" charset="0"/>
            </a:endParaRPr>
          </a:p>
        </p:txBody>
      </p:sp>
      <p:sp>
        <p:nvSpPr>
          <p:cNvPr id="43011" name="Rectangle 2">
            <a:extLst>
              <a:ext uri="{FF2B5EF4-FFF2-40B4-BE49-F238E27FC236}">
                <a16:creationId xmlns:a16="http://schemas.microsoft.com/office/drawing/2014/main" id="{1AB0F6E1-228D-D866-4F80-4A3322776DB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85B7040-34B9-1591-A554-FB8898A430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DF6A516-7799-9D6B-6246-639EA5CBA3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5D9A66A6-1A5B-448E-AEC3-919985EE01BD}" type="slidenum">
              <a:rPr lang="es-MX" altLang="en-US" sz="1200">
                <a:solidFill>
                  <a:schemeClr val="tx1"/>
                </a:solidFill>
                <a:latin typeface="Arial" panose="020B0604020202020204" pitchFamily="34" charset="0"/>
              </a:rPr>
              <a:pPr eaLnBrk="1" hangingPunct="1"/>
              <a:t>11</a:t>
            </a:fld>
            <a:endParaRPr lang="es-MX" altLang="en-US" sz="1200">
              <a:solidFill>
                <a:schemeClr val="tx1"/>
              </a:solidFill>
              <a:latin typeface="Arial" panose="020B0604020202020204" pitchFamily="34" charset="0"/>
            </a:endParaRPr>
          </a:p>
        </p:txBody>
      </p:sp>
      <p:sp>
        <p:nvSpPr>
          <p:cNvPr id="51203" name="Rectangle 2">
            <a:extLst>
              <a:ext uri="{FF2B5EF4-FFF2-40B4-BE49-F238E27FC236}">
                <a16:creationId xmlns:a16="http://schemas.microsoft.com/office/drawing/2014/main" id="{3E983939-E8E9-DD94-2453-F9347B4890A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203D32B-E7CA-2CF8-623D-A1004FBA8A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F020D7E-7A20-2E89-021D-2A5A389D1F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986E3F0-BF7E-4564-BCB7-EE2CF55129EE}" type="slidenum">
              <a:rPr lang="es-MX" altLang="en-US" sz="1200">
                <a:solidFill>
                  <a:schemeClr val="tx1"/>
                </a:solidFill>
                <a:latin typeface="Arial" panose="020B0604020202020204" pitchFamily="34" charset="0"/>
              </a:rPr>
              <a:pPr eaLnBrk="1" hangingPunct="1"/>
              <a:t>12</a:t>
            </a:fld>
            <a:endParaRPr lang="es-MX" altLang="en-US" sz="1200">
              <a:solidFill>
                <a:schemeClr val="tx1"/>
              </a:solidFill>
              <a:latin typeface="Arial" panose="020B0604020202020204" pitchFamily="34" charset="0"/>
            </a:endParaRPr>
          </a:p>
        </p:txBody>
      </p:sp>
      <p:sp>
        <p:nvSpPr>
          <p:cNvPr id="52227" name="Rectangle 2">
            <a:extLst>
              <a:ext uri="{FF2B5EF4-FFF2-40B4-BE49-F238E27FC236}">
                <a16:creationId xmlns:a16="http://schemas.microsoft.com/office/drawing/2014/main" id="{6D201D63-4A44-AC27-6700-04DDAE417BC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6384E53-9D8B-43D9-4C87-DD84CADF1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8846855-BD80-897C-907B-ABA567D3F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F7C1A2A1-42F7-4242-985E-7C7769A26EF4}" type="slidenum">
              <a:rPr lang="es-MX" altLang="en-US" sz="1200">
                <a:solidFill>
                  <a:schemeClr val="tx1"/>
                </a:solidFill>
                <a:latin typeface="Arial" panose="020B0604020202020204" pitchFamily="34" charset="0"/>
              </a:rPr>
              <a:pPr eaLnBrk="1" hangingPunct="1"/>
              <a:t>13</a:t>
            </a:fld>
            <a:endParaRPr lang="es-MX" altLang="en-US" sz="1200">
              <a:solidFill>
                <a:schemeClr val="tx1"/>
              </a:solidFill>
              <a:latin typeface="Arial" panose="020B0604020202020204" pitchFamily="34" charset="0"/>
            </a:endParaRPr>
          </a:p>
        </p:txBody>
      </p:sp>
      <p:sp>
        <p:nvSpPr>
          <p:cNvPr id="53251" name="Rectangle 2">
            <a:extLst>
              <a:ext uri="{FF2B5EF4-FFF2-40B4-BE49-F238E27FC236}">
                <a16:creationId xmlns:a16="http://schemas.microsoft.com/office/drawing/2014/main" id="{DBEAD306-CC25-2457-4F61-6704FE388AC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B80CC71-C6EB-1F8F-90B9-4F140AAAB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770328B-35D9-E728-31A9-8785F4978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51D69FBD-8BB3-445A-B0BA-C2C4BD410F4A}" type="slidenum">
              <a:rPr lang="es-MX" altLang="en-US" sz="1200">
                <a:solidFill>
                  <a:schemeClr val="tx1"/>
                </a:solidFill>
                <a:latin typeface="Arial" panose="020B0604020202020204" pitchFamily="34" charset="0"/>
              </a:rPr>
              <a:pPr eaLnBrk="1" hangingPunct="1"/>
              <a:t>14</a:t>
            </a:fld>
            <a:endParaRPr lang="es-MX" altLang="en-US" sz="1200">
              <a:solidFill>
                <a:schemeClr val="tx1"/>
              </a:solidFill>
              <a:latin typeface="Arial" panose="020B0604020202020204" pitchFamily="34" charset="0"/>
            </a:endParaRPr>
          </a:p>
        </p:txBody>
      </p:sp>
      <p:sp>
        <p:nvSpPr>
          <p:cNvPr id="54275" name="Rectangle 2">
            <a:extLst>
              <a:ext uri="{FF2B5EF4-FFF2-40B4-BE49-F238E27FC236}">
                <a16:creationId xmlns:a16="http://schemas.microsoft.com/office/drawing/2014/main" id="{681B3974-2A3D-0CAA-0F51-E1705593B1F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D75E91F4-2BC3-220C-C4D2-EDB9D03E44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2B61B64-C5C7-CDF5-2887-26D9E191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6CF23B7-7B81-4A09-8CB6-B6467735FA15}" type="slidenum">
              <a:rPr lang="es-MX" altLang="en-US" sz="1200">
                <a:solidFill>
                  <a:schemeClr val="tx1"/>
                </a:solidFill>
                <a:latin typeface="Arial" panose="020B0604020202020204" pitchFamily="34" charset="0"/>
              </a:rPr>
              <a:pPr eaLnBrk="1" hangingPunct="1"/>
              <a:t>15</a:t>
            </a:fld>
            <a:endParaRPr lang="es-MX" altLang="en-US" sz="1200">
              <a:solidFill>
                <a:schemeClr val="tx1"/>
              </a:solidFill>
              <a:latin typeface="Arial" panose="020B0604020202020204" pitchFamily="34" charset="0"/>
            </a:endParaRPr>
          </a:p>
        </p:txBody>
      </p:sp>
      <p:sp>
        <p:nvSpPr>
          <p:cNvPr id="55299" name="Rectangle 2">
            <a:extLst>
              <a:ext uri="{FF2B5EF4-FFF2-40B4-BE49-F238E27FC236}">
                <a16:creationId xmlns:a16="http://schemas.microsoft.com/office/drawing/2014/main" id="{82F5F373-9222-9DAC-0D89-1E77693C4B8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EE0F18E-F4D0-B938-075B-7681C1FFDE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516635D-0CD0-A8ED-1980-BCABED360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103C8909-D22D-41EE-B047-7852BD4CF22D}" type="slidenum">
              <a:rPr lang="es-MX" altLang="en-US" sz="1200">
                <a:solidFill>
                  <a:schemeClr val="tx1"/>
                </a:solidFill>
                <a:latin typeface="Arial" panose="020B0604020202020204" pitchFamily="34" charset="0"/>
              </a:rPr>
              <a:pPr eaLnBrk="1" hangingPunct="1"/>
              <a:t>16</a:t>
            </a:fld>
            <a:endParaRPr lang="es-MX" altLang="en-US" sz="1200">
              <a:solidFill>
                <a:schemeClr val="tx1"/>
              </a:solidFill>
              <a:latin typeface="Arial" panose="020B0604020202020204" pitchFamily="34" charset="0"/>
            </a:endParaRPr>
          </a:p>
        </p:txBody>
      </p:sp>
      <p:sp>
        <p:nvSpPr>
          <p:cNvPr id="56323" name="Rectangle 2">
            <a:extLst>
              <a:ext uri="{FF2B5EF4-FFF2-40B4-BE49-F238E27FC236}">
                <a16:creationId xmlns:a16="http://schemas.microsoft.com/office/drawing/2014/main" id="{77A8BE2A-77FA-2B5A-F76A-CF0032473E66}"/>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09A7D3D-EEEA-A254-D652-C75C345BED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E64E3CD-1490-279B-4158-6F0827971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16EFCF67-8FCF-4A10-9D28-74B071B75F42}" type="slidenum">
              <a:rPr lang="es-MX" altLang="en-US" sz="1200">
                <a:solidFill>
                  <a:schemeClr val="tx1"/>
                </a:solidFill>
                <a:latin typeface="Arial" panose="020B0604020202020204" pitchFamily="34" charset="0"/>
              </a:rPr>
              <a:pPr eaLnBrk="1" hangingPunct="1"/>
              <a:t>17</a:t>
            </a:fld>
            <a:endParaRPr lang="es-MX" altLang="en-US" sz="1200">
              <a:solidFill>
                <a:schemeClr val="tx1"/>
              </a:solidFill>
              <a:latin typeface="Arial" panose="020B0604020202020204" pitchFamily="34" charset="0"/>
            </a:endParaRPr>
          </a:p>
        </p:txBody>
      </p:sp>
      <p:sp>
        <p:nvSpPr>
          <p:cNvPr id="57347" name="Rectangle 2">
            <a:extLst>
              <a:ext uri="{FF2B5EF4-FFF2-40B4-BE49-F238E27FC236}">
                <a16:creationId xmlns:a16="http://schemas.microsoft.com/office/drawing/2014/main" id="{3035985D-B869-EE14-556A-5A204AD7FD0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B83FEC8-1E21-72D0-3BC0-DF934EC56D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9DCD275-0C51-C533-C4C1-1B5A062F80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3BC2C21E-FD96-4E62-A091-E2E5E75FB358}" type="slidenum">
              <a:rPr lang="es-MX" altLang="en-US" sz="1200">
                <a:solidFill>
                  <a:schemeClr val="tx1"/>
                </a:solidFill>
                <a:latin typeface="Arial" panose="020B0604020202020204" pitchFamily="34" charset="0"/>
              </a:rPr>
              <a:pPr eaLnBrk="1" hangingPunct="1"/>
              <a:t>18</a:t>
            </a:fld>
            <a:endParaRPr lang="es-MX" altLang="en-US" sz="1200">
              <a:solidFill>
                <a:schemeClr val="tx1"/>
              </a:solidFill>
              <a:latin typeface="Arial" panose="020B0604020202020204" pitchFamily="34" charset="0"/>
            </a:endParaRPr>
          </a:p>
        </p:txBody>
      </p:sp>
      <p:sp>
        <p:nvSpPr>
          <p:cNvPr id="58371" name="Rectangle 2">
            <a:extLst>
              <a:ext uri="{FF2B5EF4-FFF2-40B4-BE49-F238E27FC236}">
                <a16:creationId xmlns:a16="http://schemas.microsoft.com/office/drawing/2014/main" id="{5BAA25E4-DDAD-388B-4059-FE95CC8FC5F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35E08FDF-8757-BDD1-79B9-1DEFF1D54F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5909B69-DE69-6692-634A-F45DF324DC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23A5A4F-C97A-43FE-A61E-A267EAAF618D}" type="slidenum">
              <a:rPr lang="es-MX" altLang="en-US" sz="1200">
                <a:solidFill>
                  <a:schemeClr val="tx1"/>
                </a:solidFill>
                <a:latin typeface="Arial" panose="020B0604020202020204" pitchFamily="34" charset="0"/>
              </a:rPr>
              <a:pPr eaLnBrk="1" hangingPunct="1"/>
              <a:t>19</a:t>
            </a:fld>
            <a:endParaRPr lang="es-MX" altLang="en-US" sz="1200">
              <a:solidFill>
                <a:schemeClr val="tx1"/>
              </a:solidFill>
              <a:latin typeface="Arial" panose="020B0604020202020204" pitchFamily="34" charset="0"/>
            </a:endParaRPr>
          </a:p>
        </p:txBody>
      </p:sp>
      <p:sp>
        <p:nvSpPr>
          <p:cNvPr id="59395" name="Rectangle 2">
            <a:extLst>
              <a:ext uri="{FF2B5EF4-FFF2-40B4-BE49-F238E27FC236}">
                <a16:creationId xmlns:a16="http://schemas.microsoft.com/office/drawing/2014/main" id="{CD9F8977-8B27-00ED-D9B8-44DA2D31C7A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E58050C-9E9C-EBEC-EE32-E595129F7A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1D2B15B-DCED-B089-282D-22A96F7E0D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AE856A3A-2BC0-40A3-AC62-5AF99C35B138}" type="slidenum">
              <a:rPr lang="es-MX" altLang="en-US" sz="1200">
                <a:solidFill>
                  <a:schemeClr val="tx1"/>
                </a:solidFill>
                <a:latin typeface="Arial" panose="020B0604020202020204" pitchFamily="34" charset="0"/>
              </a:rPr>
              <a:pPr eaLnBrk="1" hangingPunct="1"/>
              <a:t>20</a:t>
            </a:fld>
            <a:endParaRPr lang="es-MX" altLang="en-US" sz="1200">
              <a:solidFill>
                <a:schemeClr val="tx1"/>
              </a:solidFill>
              <a:latin typeface="Arial" panose="020B0604020202020204" pitchFamily="34" charset="0"/>
            </a:endParaRPr>
          </a:p>
        </p:txBody>
      </p:sp>
      <p:sp>
        <p:nvSpPr>
          <p:cNvPr id="61443" name="Rectangle 2">
            <a:extLst>
              <a:ext uri="{FF2B5EF4-FFF2-40B4-BE49-F238E27FC236}">
                <a16:creationId xmlns:a16="http://schemas.microsoft.com/office/drawing/2014/main" id="{FF67696E-A763-876D-1368-C29310BEA15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88AAD72-83F8-E8D5-F48C-4C35AA9A82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B72E254-76C9-6E51-A745-4B3A32A4B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6CFEBED-0145-4605-BE74-13307692B5E0}" type="slidenum">
              <a:rPr lang="es-MX" altLang="en-US" sz="1200">
                <a:solidFill>
                  <a:schemeClr val="tx1"/>
                </a:solidFill>
                <a:latin typeface="Arial" panose="020B0604020202020204" pitchFamily="34" charset="0"/>
              </a:rPr>
              <a:pPr eaLnBrk="1" hangingPunct="1"/>
              <a:t>3</a:t>
            </a:fld>
            <a:endParaRPr lang="es-MX" altLang="en-US" sz="1200">
              <a:solidFill>
                <a:schemeClr val="tx1"/>
              </a:solidFill>
              <a:latin typeface="Arial" panose="020B0604020202020204" pitchFamily="34" charset="0"/>
            </a:endParaRPr>
          </a:p>
        </p:txBody>
      </p:sp>
      <p:sp>
        <p:nvSpPr>
          <p:cNvPr id="45059" name="Rectangle 2">
            <a:extLst>
              <a:ext uri="{FF2B5EF4-FFF2-40B4-BE49-F238E27FC236}">
                <a16:creationId xmlns:a16="http://schemas.microsoft.com/office/drawing/2014/main" id="{82BF2E95-D259-57E5-DA36-5B403FF1178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D85096C-BE99-4BF9-B831-52D313D3E9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FD8E797-9CC6-FC7B-278B-9816431F91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7ADDB1A6-A985-4263-B486-020267C55590}" type="slidenum">
              <a:rPr lang="es-MX" altLang="en-US" sz="1200">
                <a:solidFill>
                  <a:schemeClr val="tx1"/>
                </a:solidFill>
                <a:latin typeface="Arial" panose="020B0604020202020204" pitchFamily="34" charset="0"/>
              </a:rPr>
              <a:pPr eaLnBrk="1" hangingPunct="1"/>
              <a:t>21</a:t>
            </a:fld>
            <a:endParaRPr lang="es-MX" altLang="en-US" sz="1200">
              <a:solidFill>
                <a:schemeClr val="tx1"/>
              </a:solidFill>
              <a:latin typeface="Arial" panose="020B0604020202020204" pitchFamily="34" charset="0"/>
            </a:endParaRPr>
          </a:p>
        </p:txBody>
      </p:sp>
      <p:sp>
        <p:nvSpPr>
          <p:cNvPr id="62467" name="Rectangle 2">
            <a:extLst>
              <a:ext uri="{FF2B5EF4-FFF2-40B4-BE49-F238E27FC236}">
                <a16:creationId xmlns:a16="http://schemas.microsoft.com/office/drawing/2014/main" id="{040DE03A-7EAD-8904-9AD8-0F180137481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1F54FB27-B819-E0AF-CF5A-AB7FE0CBC2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2085624-D352-C540-1B6D-59C8BE497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61E41FD-8DEB-4A35-8A7A-733A913A5203}" type="slidenum">
              <a:rPr lang="es-MX" altLang="en-US" sz="1200">
                <a:solidFill>
                  <a:schemeClr val="tx1"/>
                </a:solidFill>
                <a:latin typeface="Arial" panose="020B0604020202020204" pitchFamily="34" charset="0"/>
              </a:rPr>
              <a:pPr eaLnBrk="1" hangingPunct="1"/>
              <a:t>22</a:t>
            </a:fld>
            <a:endParaRPr lang="es-MX" altLang="en-US" sz="1200">
              <a:solidFill>
                <a:schemeClr val="tx1"/>
              </a:solidFill>
              <a:latin typeface="Arial" panose="020B0604020202020204" pitchFamily="34" charset="0"/>
            </a:endParaRPr>
          </a:p>
        </p:txBody>
      </p:sp>
      <p:sp>
        <p:nvSpPr>
          <p:cNvPr id="63491" name="Rectangle 2">
            <a:extLst>
              <a:ext uri="{FF2B5EF4-FFF2-40B4-BE49-F238E27FC236}">
                <a16:creationId xmlns:a16="http://schemas.microsoft.com/office/drawing/2014/main" id="{AD59FA7E-C6B5-3ACD-3540-F1C5B1F2D6A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648D127-4D86-F0BD-1FB1-FC1FDCEB5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DF4846B-E35D-37EC-5063-DCFECE60B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B3912AB2-6B7C-4A5F-93D0-AF3D6B1C3A0E}" type="slidenum">
              <a:rPr lang="es-MX" altLang="en-US" sz="1200">
                <a:solidFill>
                  <a:schemeClr val="tx1"/>
                </a:solidFill>
                <a:latin typeface="Arial" panose="020B0604020202020204" pitchFamily="34" charset="0"/>
              </a:rPr>
              <a:pPr eaLnBrk="1" hangingPunct="1"/>
              <a:t>23</a:t>
            </a:fld>
            <a:endParaRPr lang="es-MX" altLang="en-US" sz="1200">
              <a:solidFill>
                <a:schemeClr val="tx1"/>
              </a:solidFill>
              <a:latin typeface="Arial" panose="020B0604020202020204" pitchFamily="34" charset="0"/>
            </a:endParaRPr>
          </a:p>
        </p:txBody>
      </p:sp>
      <p:sp>
        <p:nvSpPr>
          <p:cNvPr id="64515" name="Rectangle 2">
            <a:extLst>
              <a:ext uri="{FF2B5EF4-FFF2-40B4-BE49-F238E27FC236}">
                <a16:creationId xmlns:a16="http://schemas.microsoft.com/office/drawing/2014/main" id="{ECD2467F-5619-0009-C216-46FDE62261C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24DA1DC-615D-DDED-0BBE-D7B3ADDF1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8678829-4DC6-B30E-2630-EC36DBDB79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EE0F494-7083-47B2-8882-29AE16ED5CDC}" type="slidenum">
              <a:rPr lang="es-MX" altLang="en-US" sz="1200">
                <a:solidFill>
                  <a:schemeClr val="tx1"/>
                </a:solidFill>
                <a:latin typeface="Arial" panose="020B0604020202020204" pitchFamily="34" charset="0"/>
              </a:rPr>
              <a:pPr eaLnBrk="1" hangingPunct="1"/>
              <a:t>24</a:t>
            </a:fld>
            <a:endParaRPr lang="es-MX" altLang="en-US" sz="1200">
              <a:solidFill>
                <a:schemeClr val="tx1"/>
              </a:solidFill>
              <a:latin typeface="Arial" panose="020B0604020202020204" pitchFamily="34" charset="0"/>
            </a:endParaRPr>
          </a:p>
        </p:txBody>
      </p:sp>
      <p:sp>
        <p:nvSpPr>
          <p:cNvPr id="60419" name="Rectangle 2">
            <a:extLst>
              <a:ext uri="{FF2B5EF4-FFF2-40B4-BE49-F238E27FC236}">
                <a16:creationId xmlns:a16="http://schemas.microsoft.com/office/drawing/2014/main" id="{6A56C61D-11A6-CDAA-DE7B-C110B5C1E13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4B7FE15-6A61-B260-48E3-3AECA8D19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B4664BF-E98A-14F2-4E99-42AE00443B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E8E13466-5420-472C-B194-E1D985DECE97}" type="slidenum">
              <a:rPr lang="es-MX" altLang="en-US" sz="1200">
                <a:solidFill>
                  <a:schemeClr val="tx1"/>
                </a:solidFill>
                <a:latin typeface="Arial" panose="020B0604020202020204" pitchFamily="34" charset="0"/>
              </a:rPr>
              <a:pPr eaLnBrk="1" hangingPunct="1"/>
              <a:t>25</a:t>
            </a:fld>
            <a:endParaRPr lang="es-MX" altLang="en-US" sz="1200">
              <a:solidFill>
                <a:schemeClr val="tx1"/>
              </a:solidFill>
              <a:latin typeface="Arial" panose="020B0604020202020204" pitchFamily="34" charset="0"/>
            </a:endParaRPr>
          </a:p>
        </p:txBody>
      </p:sp>
      <p:sp>
        <p:nvSpPr>
          <p:cNvPr id="65539" name="Rectangle 2">
            <a:extLst>
              <a:ext uri="{FF2B5EF4-FFF2-40B4-BE49-F238E27FC236}">
                <a16:creationId xmlns:a16="http://schemas.microsoft.com/office/drawing/2014/main" id="{23FCE084-AD8F-571C-377A-83EBB4B1ADF7}"/>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D74B1B3-99C9-3223-C7B0-9BDC2F40C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5D0DA46-1624-3638-4CBB-1EC4C0F19B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4ABD5C9D-2127-4408-BF81-237F0D48BAB9}" type="slidenum">
              <a:rPr lang="es-MX" altLang="en-US" sz="1200">
                <a:solidFill>
                  <a:schemeClr val="tx1"/>
                </a:solidFill>
                <a:latin typeface="Arial" panose="020B0604020202020204" pitchFamily="34" charset="0"/>
              </a:rPr>
              <a:pPr eaLnBrk="1" hangingPunct="1"/>
              <a:t>26</a:t>
            </a:fld>
            <a:endParaRPr lang="es-MX" altLang="en-US" sz="1200">
              <a:solidFill>
                <a:schemeClr val="tx1"/>
              </a:solidFill>
              <a:latin typeface="Arial" panose="020B0604020202020204" pitchFamily="34" charset="0"/>
            </a:endParaRPr>
          </a:p>
        </p:txBody>
      </p:sp>
      <p:sp>
        <p:nvSpPr>
          <p:cNvPr id="66563" name="Rectangle 2">
            <a:extLst>
              <a:ext uri="{FF2B5EF4-FFF2-40B4-BE49-F238E27FC236}">
                <a16:creationId xmlns:a16="http://schemas.microsoft.com/office/drawing/2014/main" id="{0F077398-D89D-7D0C-E505-5283EF4C64A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01120ED-3C3C-79FE-A1BA-0A35A87B89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B6D7B0F-5A6E-4D40-6D5D-4318AB49DC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D2217719-8981-4EB7-A991-8CAA731918AF}" type="slidenum">
              <a:rPr lang="es-MX" altLang="en-US" sz="1200">
                <a:solidFill>
                  <a:schemeClr val="tx1"/>
                </a:solidFill>
                <a:latin typeface="Arial" panose="020B0604020202020204" pitchFamily="34" charset="0"/>
              </a:rPr>
              <a:pPr eaLnBrk="1" hangingPunct="1"/>
              <a:t>27</a:t>
            </a:fld>
            <a:endParaRPr lang="es-MX" altLang="en-US" sz="1200">
              <a:solidFill>
                <a:schemeClr val="tx1"/>
              </a:solidFill>
              <a:latin typeface="Arial" panose="020B0604020202020204" pitchFamily="34" charset="0"/>
            </a:endParaRPr>
          </a:p>
        </p:txBody>
      </p:sp>
      <p:sp>
        <p:nvSpPr>
          <p:cNvPr id="67587" name="Rectangle 2">
            <a:extLst>
              <a:ext uri="{FF2B5EF4-FFF2-40B4-BE49-F238E27FC236}">
                <a16:creationId xmlns:a16="http://schemas.microsoft.com/office/drawing/2014/main" id="{9C1A7506-5BB7-021B-8867-608C22BC21C1}"/>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A858240-D109-7E86-F664-A79985526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B084256-C19B-EC20-D085-8984D6C9E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75EA4F7F-D648-4048-94C5-316393EC5BB5}" type="slidenum">
              <a:rPr lang="es-MX" altLang="en-US" sz="1200">
                <a:solidFill>
                  <a:schemeClr val="tx1"/>
                </a:solidFill>
                <a:latin typeface="Arial" panose="020B0604020202020204" pitchFamily="34" charset="0"/>
              </a:rPr>
              <a:pPr eaLnBrk="1" hangingPunct="1"/>
              <a:t>28</a:t>
            </a:fld>
            <a:endParaRPr lang="es-MX" altLang="en-US" sz="1200">
              <a:solidFill>
                <a:schemeClr val="tx1"/>
              </a:solidFill>
              <a:latin typeface="Arial" panose="020B0604020202020204" pitchFamily="34" charset="0"/>
            </a:endParaRPr>
          </a:p>
        </p:txBody>
      </p:sp>
      <p:sp>
        <p:nvSpPr>
          <p:cNvPr id="68611" name="Rectangle 2">
            <a:extLst>
              <a:ext uri="{FF2B5EF4-FFF2-40B4-BE49-F238E27FC236}">
                <a16:creationId xmlns:a16="http://schemas.microsoft.com/office/drawing/2014/main" id="{C150C1F3-E444-E152-5407-6C5663EC051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A44A0E5-B310-058D-35D4-0013D66928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29</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98BA1D9-11CB-E6EA-D693-E6F8B8392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EF796BC0-D3CE-4ED9-AD2E-622CECAD8693}" type="slidenum">
              <a:rPr lang="es-MX" altLang="en-US" sz="1200">
                <a:solidFill>
                  <a:schemeClr val="tx1"/>
                </a:solidFill>
                <a:latin typeface="Arial" panose="020B0604020202020204" pitchFamily="34" charset="0"/>
              </a:rPr>
              <a:pPr eaLnBrk="1" hangingPunct="1"/>
              <a:t>30</a:t>
            </a:fld>
            <a:endParaRPr lang="es-MX" altLang="en-US" sz="1200">
              <a:solidFill>
                <a:schemeClr val="tx1"/>
              </a:solidFill>
              <a:latin typeface="Arial" panose="020B0604020202020204" pitchFamily="34" charset="0"/>
            </a:endParaRPr>
          </a:p>
        </p:txBody>
      </p:sp>
      <p:sp>
        <p:nvSpPr>
          <p:cNvPr id="69635" name="Rectangle 2">
            <a:extLst>
              <a:ext uri="{FF2B5EF4-FFF2-40B4-BE49-F238E27FC236}">
                <a16:creationId xmlns:a16="http://schemas.microsoft.com/office/drawing/2014/main" id="{43D22B18-B518-29B7-D210-52E61E5CE36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AD9DC5FB-0487-6D9C-AE36-7BDF7A9386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0AD612C-A3A9-E1FB-58E2-FB64528BD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5EA83FDB-5EFF-4F3A-85B3-AAB196F84F99}" type="slidenum">
              <a:rPr lang="es-MX" altLang="en-US" sz="1200">
                <a:solidFill>
                  <a:schemeClr val="tx1"/>
                </a:solidFill>
                <a:latin typeface="Arial" panose="020B0604020202020204" pitchFamily="34" charset="0"/>
              </a:rPr>
              <a:pPr eaLnBrk="1" hangingPunct="1"/>
              <a:t>4</a:t>
            </a:fld>
            <a:endParaRPr lang="es-MX" altLang="en-US" sz="1200">
              <a:solidFill>
                <a:schemeClr val="tx1"/>
              </a:solidFill>
              <a:latin typeface="Arial" panose="020B0604020202020204" pitchFamily="34" charset="0"/>
            </a:endParaRPr>
          </a:p>
        </p:txBody>
      </p:sp>
      <p:sp>
        <p:nvSpPr>
          <p:cNvPr id="44035" name="Rectangle 2">
            <a:extLst>
              <a:ext uri="{FF2B5EF4-FFF2-40B4-BE49-F238E27FC236}">
                <a16:creationId xmlns:a16="http://schemas.microsoft.com/office/drawing/2014/main" id="{BC70131D-3ED5-AF8C-169F-42008D39EA1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88B5D0B-C9C1-EC2A-996B-4FE670A11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0721F8D-589E-A7E6-8C66-D1C14DBD2B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D9B8C57E-9920-4AD0-9DC7-1B7F65F5701B}" type="slidenum">
              <a:rPr lang="es-MX" altLang="en-US" sz="1200">
                <a:solidFill>
                  <a:schemeClr val="tx1"/>
                </a:solidFill>
                <a:latin typeface="Arial" panose="020B0604020202020204" pitchFamily="34" charset="0"/>
              </a:rPr>
              <a:pPr eaLnBrk="1" hangingPunct="1"/>
              <a:t>31</a:t>
            </a:fld>
            <a:endParaRPr lang="es-MX" altLang="en-US" sz="1200">
              <a:solidFill>
                <a:schemeClr val="tx1"/>
              </a:solidFill>
              <a:latin typeface="Arial" panose="020B0604020202020204" pitchFamily="34" charset="0"/>
            </a:endParaRPr>
          </a:p>
        </p:txBody>
      </p:sp>
      <p:sp>
        <p:nvSpPr>
          <p:cNvPr id="70659" name="Rectangle 2">
            <a:extLst>
              <a:ext uri="{FF2B5EF4-FFF2-40B4-BE49-F238E27FC236}">
                <a16:creationId xmlns:a16="http://schemas.microsoft.com/office/drawing/2014/main" id="{8BD401B0-1D71-6C4B-9644-F921A9C48D7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B177F35-A785-2051-5339-801A7B011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D05A60A-329B-BE83-3C7E-37A47FDD0D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B85EFE8D-B197-4DCD-9AC0-3ED3985F3FB0}" type="slidenum">
              <a:rPr lang="es-MX" altLang="en-US" sz="1200">
                <a:solidFill>
                  <a:schemeClr val="tx1"/>
                </a:solidFill>
                <a:latin typeface="Arial" panose="020B0604020202020204" pitchFamily="34" charset="0"/>
              </a:rPr>
              <a:pPr eaLnBrk="1" hangingPunct="1"/>
              <a:t>32</a:t>
            </a:fld>
            <a:endParaRPr lang="es-MX" altLang="en-US" sz="1200">
              <a:solidFill>
                <a:schemeClr val="tx1"/>
              </a:solidFill>
              <a:latin typeface="Arial" panose="020B0604020202020204" pitchFamily="34" charset="0"/>
            </a:endParaRPr>
          </a:p>
        </p:txBody>
      </p:sp>
      <p:sp>
        <p:nvSpPr>
          <p:cNvPr id="71683" name="Rectangle 2">
            <a:extLst>
              <a:ext uri="{FF2B5EF4-FFF2-40B4-BE49-F238E27FC236}">
                <a16:creationId xmlns:a16="http://schemas.microsoft.com/office/drawing/2014/main" id="{39543EB5-501B-F4B5-E790-040CA7B3209E}"/>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E04A5D2-6B3C-6FEA-CC84-D5E6C59718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4EEE579-A1FC-3D1E-0A71-4BEE19131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BECDDBF2-A039-405D-9B16-0FB6D8F38C1A}" type="slidenum">
              <a:rPr lang="es-MX" altLang="en-US" sz="1200">
                <a:solidFill>
                  <a:schemeClr val="tx1"/>
                </a:solidFill>
                <a:latin typeface="Arial" panose="020B0604020202020204" pitchFamily="34" charset="0"/>
              </a:rPr>
              <a:pPr eaLnBrk="1" hangingPunct="1"/>
              <a:t>33</a:t>
            </a:fld>
            <a:endParaRPr lang="es-MX" altLang="en-US" sz="1200">
              <a:solidFill>
                <a:schemeClr val="tx1"/>
              </a:solidFill>
              <a:latin typeface="Arial" panose="020B0604020202020204" pitchFamily="34" charset="0"/>
            </a:endParaRPr>
          </a:p>
        </p:txBody>
      </p:sp>
      <p:sp>
        <p:nvSpPr>
          <p:cNvPr id="72707" name="Rectangle 2">
            <a:extLst>
              <a:ext uri="{FF2B5EF4-FFF2-40B4-BE49-F238E27FC236}">
                <a16:creationId xmlns:a16="http://schemas.microsoft.com/office/drawing/2014/main" id="{9BE4C9EA-1FED-2854-6588-46A135FD131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1592C05-8649-CA17-A5E5-29A6465C73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294C072-44BB-F114-F785-9320BA45F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39AA3AD2-3152-46E4-AE42-B2ED4BB3DBAA}" type="slidenum">
              <a:rPr lang="es-MX" altLang="en-US" sz="1200">
                <a:solidFill>
                  <a:schemeClr val="tx1"/>
                </a:solidFill>
                <a:latin typeface="Arial" panose="020B0604020202020204" pitchFamily="34" charset="0"/>
              </a:rPr>
              <a:pPr eaLnBrk="1" hangingPunct="1"/>
              <a:t>34</a:t>
            </a:fld>
            <a:endParaRPr lang="es-MX" altLang="en-US" sz="1200">
              <a:solidFill>
                <a:schemeClr val="tx1"/>
              </a:solidFill>
              <a:latin typeface="Arial" panose="020B0604020202020204" pitchFamily="34" charset="0"/>
            </a:endParaRPr>
          </a:p>
        </p:txBody>
      </p:sp>
      <p:sp>
        <p:nvSpPr>
          <p:cNvPr id="73731" name="Rectangle 2">
            <a:extLst>
              <a:ext uri="{FF2B5EF4-FFF2-40B4-BE49-F238E27FC236}">
                <a16:creationId xmlns:a16="http://schemas.microsoft.com/office/drawing/2014/main" id="{84A413F3-A439-6F12-716D-DEE4F272CCE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23F34F2-CA1A-B5DE-8C3A-8A51A22A1F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7A2A230-1BE7-05B5-A5AE-8FA4BA343E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16D92620-369F-4C9D-A2A6-6987DD0A2016}" type="slidenum">
              <a:rPr lang="es-MX" altLang="en-US" sz="1200">
                <a:solidFill>
                  <a:schemeClr val="tx1"/>
                </a:solidFill>
                <a:latin typeface="Arial" panose="020B0604020202020204" pitchFamily="34" charset="0"/>
              </a:rPr>
              <a:pPr eaLnBrk="1" hangingPunct="1"/>
              <a:t>35</a:t>
            </a:fld>
            <a:endParaRPr lang="es-MX" altLang="en-US" sz="1200">
              <a:solidFill>
                <a:schemeClr val="tx1"/>
              </a:solidFill>
              <a:latin typeface="Arial" panose="020B0604020202020204" pitchFamily="34" charset="0"/>
            </a:endParaRPr>
          </a:p>
        </p:txBody>
      </p:sp>
      <p:sp>
        <p:nvSpPr>
          <p:cNvPr id="74755" name="Rectangle 2">
            <a:extLst>
              <a:ext uri="{FF2B5EF4-FFF2-40B4-BE49-F238E27FC236}">
                <a16:creationId xmlns:a16="http://schemas.microsoft.com/office/drawing/2014/main" id="{12162C0E-2F20-C06C-44A6-9747FC997CC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91BF24E-2E0D-0BD6-3728-C6D86470FE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7B7C7D4-0EB3-A6DA-2B6D-145FEF11A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58C4BF8A-F6B2-4A77-9510-2136F8C73C8D}" type="slidenum">
              <a:rPr lang="es-MX" altLang="en-US" sz="1200">
                <a:solidFill>
                  <a:schemeClr val="tx1"/>
                </a:solidFill>
                <a:latin typeface="Arial" panose="020B0604020202020204" pitchFamily="34" charset="0"/>
              </a:rPr>
              <a:pPr eaLnBrk="1" hangingPunct="1"/>
              <a:t>36</a:t>
            </a:fld>
            <a:endParaRPr lang="es-MX" altLang="en-US" sz="1200">
              <a:solidFill>
                <a:schemeClr val="tx1"/>
              </a:solidFill>
              <a:latin typeface="Arial" panose="020B0604020202020204" pitchFamily="34" charset="0"/>
            </a:endParaRPr>
          </a:p>
        </p:txBody>
      </p:sp>
      <p:sp>
        <p:nvSpPr>
          <p:cNvPr id="75779" name="Rectangle 2">
            <a:extLst>
              <a:ext uri="{FF2B5EF4-FFF2-40B4-BE49-F238E27FC236}">
                <a16:creationId xmlns:a16="http://schemas.microsoft.com/office/drawing/2014/main" id="{A24FE765-2187-1162-7DAB-90F2C809442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3A65BC05-6E3F-7F29-FF78-4EE6015619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2803BD2-64C0-2F6B-D119-2B4845A8C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0F72E8DF-485C-44AF-8556-A4AEE1B9036D}" type="slidenum">
              <a:rPr lang="es-MX" altLang="en-US" sz="1200">
                <a:solidFill>
                  <a:schemeClr val="tx1"/>
                </a:solidFill>
                <a:latin typeface="Arial" panose="020B0604020202020204" pitchFamily="34" charset="0"/>
              </a:rPr>
              <a:pPr eaLnBrk="1" hangingPunct="1"/>
              <a:t>37</a:t>
            </a:fld>
            <a:endParaRPr lang="es-MX" altLang="en-US" sz="1200">
              <a:solidFill>
                <a:schemeClr val="tx1"/>
              </a:solidFill>
              <a:latin typeface="Arial" panose="020B0604020202020204" pitchFamily="34" charset="0"/>
            </a:endParaRPr>
          </a:p>
        </p:txBody>
      </p:sp>
      <p:sp>
        <p:nvSpPr>
          <p:cNvPr id="76803" name="Rectangle 2">
            <a:extLst>
              <a:ext uri="{FF2B5EF4-FFF2-40B4-BE49-F238E27FC236}">
                <a16:creationId xmlns:a16="http://schemas.microsoft.com/office/drawing/2014/main" id="{7981B049-292E-DC91-CABD-6D95304F0D35}"/>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16206030-8885-DE63-3FEB-BDE1C0E00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A6C784A-B2A2-54E1-A7BC-7086FF1A5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A88FBEF2-5EF0-4110-80D2-124B36053B2E}" type="slidenum">
              <a:rPr lang="es-MX" altLang="en-US" sz="1200">
                <a:solidFill>
                  <a:schemeClr val="tx1"/>
                </a:solidFill>
                <a:latin typeface="Arial" panose="020B0604020202020204" pitchFamily="34" charset="0"/>
              </a:rPr>
              <a:pPr eaLnBrk="1" hangingPunct="1"/>
              <a:t>38</a:t>
            </a:fld>
            <a:endParaRPr lang="es-MX" altLang="en-US" sz="1200">
              <a:solidFill>
                <a:schemeClr val="tx1"/>
              </a:solidFill>
              <a:latin typeface="Arial" panose="020B0604020202020204" pitchFamily="34" charset="0"/>
            </a:endParaRPr>
          </a:p>
        </p:txBody>
      </p:sp>
      <p:sp>
        <p:nvSpPr>
          <p:cNvPr id="77827" name="Rectangle 2">
            <a:extLst>
              <a:ext uri="{FF2B5EF4-FFF2-40B4-BE49-F238E27FC236}">
                <a16:creationId xmlns:a16="http://schemas.microsoft.com/office/drawing/2014/main" id="{41C9E1EA-AE00-458E-E2DB-A9A33DC5DDB5}"/>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423274D-DAA6-D0D0-D510-33C0BFB6C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08B16C3-2763-5438-1C04-6A8133BF05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65E405B2-C34B-43A1-9810-9CBA5DE222EB}" type="slidenum">
              <a:rPr lang="es-MX" altLang="en-US" sz="1200">
                <a:solidFill>
                  <a:schemeClr val="tx1"/>
                </a:solidFill>
                <a:latin typeface="Arial" panose="020B0604020202020204" pitchFamily="34" charset="0"/>
              </a:rPr>
              <a:pPr eaLnBrk="1" hangingPunct="1"/>
              <a:t>39</a:t>
            </a:fld>
            <a:endParaRPr lang="es-MX" altLang="en-US" sz="1200">
              <a:solidFill>
                <a:schemeClr val="tx1"/>
              </a:solidFill>
              <a:latin typeface="Arial" panose="020B0604020202020204" pitchFamily="34" charset="0"/>
            </a:endParaRPr>
          </a:p>
        </p:txBody>
      </p:sp>
      <p:sp>
        <p:nvSpPr>
          <p:cNvPr id="78851" name="Rectangle 2">
            <a:extLst>
              <a:ext uri="{FF2B5EF4-FFF2-40B4-BE49-F238E27FC236}">
                <a16:creationId xmlns:a16="http://schemas.microsoft.com/office/drawing/2014/main" id="{D21C2FC8-86AC-07D4-E4C5-4BFA1AF7EB1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37ED4B5-DB69-3554-2D2F-1ECB3F11FD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40</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9950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5BD84A7-F7A5-3C40-DA4C-BD0695B95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AF6616FC-83B2-4334-BB78-9B7D2FC73AC5}" type="slidenum">
              <a:rPr lang="es-MX" altLang="en-US" sz="1200">
                <a:solidFill>
                  <a:schemeClr val="tx1"/>
                </a:solidFill>
                <a:latin typeface="Arial" panose="020B0604020202020204" pitchFamily="34" charset="0"/>
              </a:rPr>
              <a:pPr eaLnBrk="1" hangingPunct="1"/>
              <a:t>5</a:t>
            </a:fld>
            <a:endParaRPr lang="es-MX" altLang="en-US" sz="1200">
              <a:solidFill>
                <a:schemeClr val="tx1"/>
              </a:solidFill>
              <a:latin typeface="Arial" panose="020B0604020202020204" pitchFamily="34" charset="0"/>
            </a:endParaRPr>
          </a:p>
        </p:txBody>
      </p:sp>
      <p:sp>
        <p:nvSpPr>
          <p:cNvPr id="46083" name="Rectangle 2">
            <a:extLst>
              <a:ext uri="{FF2B5EF4-FFF2-40B4-BE49-F238E27FC236}">
                <a16:creationId xmlns:a16="http://schemas.microsoft.com/office/drawing/2014/main" id="{BC9469C5-D138-CCED-136F-435A606D962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0DC66A0-57DD-332F-2798-E8281FAE1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98BA1D9-11CB-E6EA-D693-E6F8B8392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EF796BC0-D3CE-4ED9-AD2E-622CECAD8693}" type="slidenum">
              <a:rPr lang="es-MX" altLang="en-US" sz="1200">
                <a:solidFill>
                  <a:schemeClr val="tx1"/>
                </a:solidFill>
                <a:latin typeface="Arial" panose="020B0604020202020204" pitchFamily="34" charset="0"/>
              </a:rPr>
              <a:pPr eaLnBrk="1" hangingPunct="1"/>
              <a:t>41</a:t>
            </a:fld>
            <a:endParaRPr lang="es-MX" altLang="en-US" sz="1200">
              <a:solidFill>
                <a:schemeClr val="tx1"/>
              </a:solidFill>
              <a:latin typeface="Arial" panose="020B0604020202020204" pitchFamily="34" charset="0"/>
            </a:endParaRPr>
          </a:p>
        </p:txBody>
      </p:sp>
      <p:sp>
        <p:nvSpPr>
          <p:cNvPr id="69635" name="Rectangle 2">
            <a:extLst>
              <a:ext uri="{FF2B5EF4-FFF2-40B4-BE49-F238E27FC236}">
                <a16:creationId xmlns:a16="http://schemas.microsoft.com/office/drawing/2014/main" id="{43D22B18-B518-29B7-D210-52E61E5CE36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AD9DC5FB-0487-6D9C-AE36-7BDF7A9386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9880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42</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05470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43</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59084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44</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3935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45</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32285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46</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59923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98BA1D9-11CB-E6EA-D693-E6F8B8392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EF796BC0-D3CE-4ED9-AD2E-622CECAD8693}" type="slidenum">
              <a:rPr lang="es-MX" altLang="en-US" sz="1200">
                <a:solidFill>
                  <a:schemeClr val="tx1"/>
                </a:solidFill>
                <a:latin typeface="Arial" panose="020B0604020202020204" pitchFamily="34" charset="0"/>
              </a:rPr>
              <a:pPr eaLnBrk="1" hangingPunct="1"/>
              <a:t>47</a:t>
            </a:fld>
            <a:endParaRPr lang="es-MX" altLang="en-US" sz="1200">
              <a:solidFill>
                <a:schemeClr val="tx1"/>
              </a:solidFill>
              <a:latin typeface="Arial" panose="020B0604020202020204" pitchFamily="34" charset="0"/>
            </a:endParaRPr>
          </a:p>
        </p:txBody>
      </p:sp>
      <p:sp>
        <p:nvSpPr>
          <p:cNvPr id="69635" name="Rectangle 2">
            <a:extLst>
              <a:ext uri="{FF2B5EF4-FFF2-40B4-BE49-F238E27FC236}">
                <a16:creationId xmlns:a16="http://schemas.microsoft.com/office/drawing/2014/main" id="{43D22B18-B518-29B7-D210-52E61E5CE36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AD9DC5FB-0487-6D9C-AE36-7BDF7A9386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8020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48</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4426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49</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60691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50</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374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5BD84A7-F7A5-3C40-DA4C-BD0695B95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AF6616FC-83B2-4334-BB78-9B7D2FC73AC5}" type="slidenum">
              <a:rPr lang="es-MX" altLang="en-US" sz="1200">
                <a:solidFill>
                  <a:schemeClr val="tx1"/>
                </a:solidFill>
                <a:latin typeface="Arial" panose="020B0604020202020204" pitchFamily="34" charset="0"/>
              </a:rPr>
              <a:pPr eaLnBrk="1" hangingPunct="1"/>
              <a:t>6</a:t>
            </a:fld>
            <a:endParaRPr lang="es-MX" altLang="en-US" sz="1200">
              <a:solidFill>
                <a:schemeClr val="tx1"/>
              </a:solidFill>
              <a:latin typeface="Arial" panose="020B0604020202020204" pitchFamily="34" charset="0"/>
            </a:endParaRPr>
          </a:p>
        </p:txBody>
      </p:sp>
      <p:sp>
        <p:nvSpPr>
          <p:cNvPr id="46083" name="Rectangle 2">
            <a:extLst>
              <a:ext uri="{FF2B5EF4-FFF2-40B4-BE49-F238E27FC236}">
                <a16:creationId xmlns:a16="http://schemas.microsoft.com/office/drawing/2014/main" id="{BC9469C5-D138-CCED-136F-435A606D962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0DC66A0-57DD-332F-2798-E8281FAE1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56269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51</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2409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52</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18852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53</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11401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54</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42770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55</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7951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56</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85416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57</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74581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58</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819196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A930BA6-0DDE-FCE7-693A-2ECDD664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24C35550-D52C-46AA-B05D-5401A9C70227}" type="slidenum">
              <a:rPr lang="es-MX" altLang="en-US" sz="1200">
                <a:solidFill>
                  <a:schemeClr val="tx1"/>
                </a:solidFill>
                <a:latin typeface="Arial" panose="020B0604020202020204" pitchFamily="34" charset="0"/>
              </a:rPr>
              <a:pPr eaLnBrk="1" hangingPunct="1"/>
              <a:t>59</a:t>
            </a:fld>
            <a:endParaRPr lang="es-MX" altLang="en-US" sz="1200">
              <a:solidFill>
                <a:schemeClr val="tx1"/>
              </a:solidFill>
              <a:latin typeface="Arial" panose="020B0604020202020204" pitchFamily="34" charset="0"/>
            </a:endParaRPr>
          </a:p>
        </p:txBody>
      </p:sp>
      <p:sp>
        <p:nvSpPr>
          <p:cNvPr id="79875" name="Rectangle 2">
            <a:extLst>
              <a:ext uri="{FF2B5EF4-FFF2-40B4-BE49-F238E27FC236}">
                <a16:creationId xmlns:a16="http://schemas.microsoft.com/office/drawing/2014/main" id="{2D1CF14F-3295-A96B-1A4F-A6DBED4A43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F039A0C-75FF-A98E-AE61-777097E7BC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5225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747B1F0-6D0A-2507-9115-FAA281E5B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3E23638B-FC46-4E06-AE9F-9D5F83225A30}" type="slidenum">
              <a:rPr lang="es-MX" altLang="en-US" sz="1200">
                <a:solidFill>
                  <a:schemeClr val="tx1"/>
                </a:solidFill>
                <a:latin typeface="Arial" panose="020B0604020202020204" pitchFamily="34" charset="0"/>
              </a:rPr>
              <a:pPr eaLnBrk="1" hangingPunct="1"/>
              <a:t>60</a:t>
            </a:fld>
            <a:endParaRPr lang="es-MX" altLang="en-US" sz="1200">
              <a:solidFill>
                <a:schemeClr val="tx1"/>
              </a:solidFill>
              <a:latin typeface="Arial" panose="020B0604020202020204" pitchFamily="34" charset="0"/>
            </a:endParaRPr>
          </a:p>
        </p:txBody>
      </p:sp>
      <p:sp>
        <p:nvSpPr>
          <p:cNvPr id="80899" name="Rectangle 2">
            <a:extLst>
              <a:ext uri="{FF2B5EF4-FFF2-40B4-BE49-F238E27FC236}">
                <a16:creationId xmlns:a16="http://schemas.microsoft.com/office/drawing/2014/main" id="{82FE6104-BA5A-0BDB-6C7D-603235F162E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A05294C5-F971-83E4-0D22-EDCB1FF4BE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C748566-8EEF-9766-91F7-61C0E64D06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5DBF71F4-E2A4-4222-A4CE-99983AC57A41}" type="slidenum">
              <a:rPr lang="es-MX" altLang="en-US" sz="1200">
                <a:solidFill>
                  <a:schemeClr val="tx1"/>
                </a:solidFill>
                <a:latin typeface="Arial" panose="020B0604020202020204" pitchFamily="34" charset="0"/>
              </a:rPr>
              <a:pPr eaLnBrk="1" hangingPunct="1"/>
              <a:t>7</a:t>
            </a:fld>
            <a:endParaRPr lang="es-MX" altLang="en-US" sz="1200">
              <a:solidFill>
                <a:schemeClr val="tx1"/>
              </a:solidFill>
              <a:latin typeface="Arial" panose="020B0604020202020204" pitchFamily="34" charset="0"/>
            </a:endParaRPr>
          </a:p>
        </p:txBody>
      </p:sp>
      <p:sp>
        <p:nvSpPr>
          <p:cNvPr id="47107" name="Rectangle 2">
            <a:extLst>
              <a:ext uri="{FF2B5EF4-FFF2-40B4-BE49-F238E27FC236}">
                <a16:creationId xmlns:a16="http://schemas.microsoft.com/office/drawing/2014/main" id="{C04B85E5-F2CD-C385-D400-A757BC7C126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696DC3C-66E6-07D3-4A10-A1418E87C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8F8E5FE-313A-7D06-45DE-8E6DFFA53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FDBB9334-28FC-4900-A1AD-A54D8DF7AEE8}" type="slidenum">
              <a:rPr lang="es-MX" altLang="en-US" sz="1200">
                <a:solidFill>
                  <a:schemeClr val="tx1"/>
                </a:solidFill>
                <a:latin typeface="Arial" panose="020B0604020202020204" pitchFamily="34" charset="0"/>
              </a:rPr>
              <a:pPr eaLnBrk="1" hangingPunct="1"/>
              <a:t>61</a:t>
            </a:fld>
            <a:endParaRPr lang="es-MX" altLang="en-US" sz="1200">
              <a:solidFill>
                <a:schemeClr val="tx1"/>
              </a:solidFill>
              <a:latin typeface="Arial" panose="020B0604020202020204" pitchFamily="34" charset="0"/>
            </a:endParaRPr>
          </a:p>
        </p:txBody>
      </p:sp>
      <p:sp>
        <p:nvSpPr>
          <p:cNvPr id="81923" name="Rectangle 2">
            <a:extLst>
              <a:ext uri="{FF2B5EF4-FFF2-40B4-BE49-F238E27FC236}">
                <a16:creationId xmlns:a16="http://schemas.microsoft.com/office/drawing/2014/main" id="{19C68FA9-4F9C-D7D0-D624-8A946F14CDD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F7765C30-6E3A-8309-8857-0D1020232E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A5D0871-3767-E20B-D61E-D1F5AFE1E6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4BC7AC46-CAA2-4D8E-A628-B4D24E2CB2EE}" type="slidenum">
              <a:rPr lang="es-MX" altLang="en-US" sz="1200">
                <a:solidFill>
                  <a:schemeClr val="tx1"/>
                </a:solidFill>
                <a:latin typeface="Arial" panose="020B0604020202020204" pitchFamily="34" charset="0"/>
              </a:rPr>
              <a:pPr eaLnBrk="1" hangingPunct="1"/>
              <a:t>8</a:t>
            </a:fld>
            <a:endParaRPr lang="es-MX" altLang="en-US" sz="1200">
              <a:solidFill>
                <a:schemeClr val="tx1"/>
              </a:solidFill>
              <a:latin typeface="Arial" panose="020B0604020202020204" pitchFamily="34" charset="0"/>
            </a:endParaRPr>
          </a:p>
        </p:txBody>
      </p:sp>
      <p:sp>
        <p:nvSpPr>
          <p:cNvPr id="48131" name="Rectangle 2">
            <a:extLst>
              <a:ext uri="{FF2B5EF4-FFF2-40B4-BE49-F238E27FC236}">
                <a16:creationId xmlns:a16="http://schemas.microsoft.com/office/drawing/2014/main" id="{E333D228-F0AB-4B11-5659-287EF8997DF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0D92F22-36D4-D85B-567B-48EE58ADA0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A656A50-66D3-07A7-9490-E8D9BA78F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1867E1E3-E9C7-47C4-AC50-CC6AAA73E573}" type="slidenum">
              <a:rPr lang="es-MX" altLang="en-US" sz="1200">
                <a:solidFill>
                  <a:schemeClr val="tx1"/>
                </a:solidFill>
                <a:latin typeface="Arial" panose="020B0604020202020204" pitchFamily="34" charset="0"/>
              </a:rPr>
              <a:pPr eaLnBrk="1" hangingPunct="1"/>
              <a:t>9</a:t>
            </a:fld>
            <a:endParaRPr lang="es-MX" altLang="en-US" sz="1200">
              <a:solidFill>
                <a:schemeClr val="tx1"/>
              </a:solidFill>
              <a:latin typeface="Arial" panose="020B0604020202020204" pitchFamily="34" charset="0"/>
            </a:endParaRPr>
          </a:p>
        </p:txBody>
      </p:sp>
      <p:sp>
        <p:nvSpPr>
          <p:cNvPr id="49155" name="Rectangle 2">
            <a:extLst>
              <a:ext uri="{FF2B5EF4-FFF2-40B4-BE49-F238E27FC236}">
                <a16:creationId xmlns:a16="http://schemas.microsoft.com/office/drawing/2014/main" id="{93606453-B337-167B-510C-9C70AAFF7CD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53B4150-5255-9CB7-511D-4F40868CEC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6A9A42B-FAE8-E730-D511-BC27DDF83B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fld id="{FA142953-3203-492F-83A4-C729201B5388}" type="slidenum">
              <a:rPr lang="es-MX" altLang="en-US" sz="1200">
                <a:solidFill>
                  <a:schemeClr val="tx1"/>
                </a:solidFill>
                <a:latin typeface="Arial" panose="020B0604020202020204" pitchFamily="34" charset="0"/>
              </a:rPr>
              <a:pPr eaLnBrk="1" hangingPunct="1"/>
              <a:t>10</a:t>
            </a:fld>
            <a:endParaRPr lang="es-MX" altLang="en-US" sz="1200">
              <a:solidFill>
                <a:schemeClr val="tx1"/>
              </a:solidFill>
              <a:latin typeface="Arial" panose="020B0604020202020204" pitchFamily="34" charset="0"/>
            </a:endParaRPr>
          </a:p>
        </p:txBody>
      </p:sp>
      <p:sp>
        <p:nvSpPr>
          <p:cNvPr id="50179" name="Rectangle 2">
            <a:extLst>
              <a:ext uri="{FF2B5EF4-FFF2-40B4-BE49-F238E27FC236}">
                <a16:creationId xmlns:a16="http://schemas.microsoft.com/office/drawing/2014/main" id="{6DCE08FA-228B-5AF4-9276-AFED2D6B9E7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CFE13C3-B5E2-93A3-84B8-7412949BE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CC444C-C4F3-E000-7BD0-01AC7E4059CF}"/>
              </a:ext>
            </a:extLst>
          </p:cNvPr>
          <p:cNvSpPr>
            <a:spLocks noGrp="1" noChangeArrowheads="1"/>
          </p:cNvSpPr>
          <p:nvPr>
            <p:ph type="dt" sz="half" idx="10"/>
          </p:nvPr>
        </p:nvSpPr>
        <p:spPr>
          <a:ln/>
        </p:spPr>
        <p:txBody>
          <a:bodyPr/>
          <a:lstStyle>
            <a:lvl1pPr>
              <a:defRPr/>
            </a:lvl1pPr>
          </a:lstStyle>
          <a:p>
            <a:pPr>
              <a:defRPr/>
            </a:pPr>
            <a:endParaRPr lang="es-MX"/>
          </a:p>
        </p:txBody>
      </p:sp>
      <p:sp>
        <p:nvSpPr>
          <p:cNvPr id="5" name="Rectangle 5">
            <a:extLst>
              <a:ext uri="{FF2B5EF4-FFF2-40B4-BE49-F238E27FC236}">
                <a16:creationId xmlns:a16="http://schemas.microsoft.com/office/drawing/2014/main" id="{FDA002C2-BC41-D05D-87DA-361873D4EA34}"/>
              </a:ext>
            </a:extLst>
          </p:cNvPr>
          <p:cNvSpPr>
            <a:spLocks noGrp="1" noChangeArrowheads="1"/>
          </p:cNvSpPr>
          <p:nvPr>
            <p:ph type="ftr" sz="quarter" idx="11"/>
          </p:nvPr>
        </p:nvSpPr>
        <p:spPr>
          <a:ln/>
        </p:spPr>
        <p:txBody>
          <a:bodyPr/>
          <a:lstStyle>
            <a:lvl1pPr>
              <a:defRPr/>
            </a:lvl1pPr>
          </a:lstStyle>
          <a:p>
            <a:pPr>
              <a:defRPr/>
            </a:pPr>
            <a:endParaRPr lang="es-MX"/>
          </a:p>
        </p:txBody>
      </p:sp>
      <p:sp>
        <p:nvSpPr>
          <p:cNvPr id="6" name="Rectangle 6">
            <a:extLst>
              <a:ext uri="{FF2B5EF4-FFF2-40B4-BE49-F238E27FC236}">
                <a16:creationId xmlns:a16="http://schemas.microsoft.com/office/drawing/2014/main" id="{5C6F67CC-35E5-7A12-709D-6E625E1D7D08}"/>
              </a:ext>
            </a:extLst>
          </p:cNvPr>
          <p:cNvSpPr>
            <a:spLocks noGrp="1" noChangeArrowheads="1"/>
          </p:cNvSpPr>
          <p:nvPr>
            <p:ph type="sldNum" sz="quarter" idx="12"/>
          </p:nvPr>
        </p:nvSpPr>
        <p:spPr>
          <a:ln/>
        </p:spPr>
        <p:txBody>
          <a:bodyPr/>
          <a:lstStyle>
            <a:lvl1pPr>
              <a:defRPr/>
            </a:lvl1pPr>
          </a:lstStyle>
          <a:p>
            <a:fld id="{4387CE31-70BD-4EA5-B84C-9E1D7593D08D}" type="slidenum">
              <a:rPr lang="es-MX" altLang="en-US"/>
              <a:pPr/>
              <a:t>‹#›</a:t>
            </a:fld>
            <a:endParaRPr lang="es-MX" altLang="en-US"/>
          </a:p>
        </p:txBody>
      </p:sp>
    </p:spTree>
    <p:extLst>
      <p:ext uri="{BB962C8B-B14F-4D97-AF65-F5344CB8AC3E}">
        <p14:creationId xmlns:p14="http://schemas.microsoft.com/office/powerpoint/2010/main" val="23787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CBE910-76F7-5B7D-57F0-DA33E8D37427}"/>
              </a:ext>
            </a:extLst>
          </p:cNvPr>
          <p:cNvSpPr>
            <a:spLocks noGrp="1" noChangeArrowheads="1"/>
          </p:cNvSpPr>
          <p:nvPr>
            <p:ph type="dt" sz="half" idx="10"/>
          </p:nvPr>
        </p:nvSpPr>
        <p:spPr>
          <a:ln/>
        </p:spPr>
        <p:txBody>
          <a:bodyPr/>
          <a:lstStyle>
            <a:lvl1pPr>
              <a:defRPr/>
            </a:lvl1pPr>
          </a:lstStyle>
          <a:p>
            <a:pPr>
              <a:defRPr/>
            </a:pPr>
            <a:endParaRPr lang="es-MX"/>
          </a:p>
        </p:txBody>
      </p:sp>
      <p:sp>
        <p:nvSpPr>
          <p:cNvPr id="5" name="Rectangle 5">
            <a:extLst>
              <a:ext uri="{FF2B5EF4-FFF2-40B4-BE49-F238E27FC236}">
                <a16:creationId xmlns:a16="http://schemas.microsoft.com/office/drawing/2014/main" id="{227885B5-DA90-DD20-9A6C-3347B1F9D37E}"/>
              </a:ext>
            </a:extLst>
          </p:cNvPr>
          <p:cNvSpPr>
            <a:spLocks noGrp="1" noChangeArrowheads="1"/>
          </p:cNvSpPr>
          <p:nvPr>
            <p:ph type="ftr" sz="quarter" idx="11"/>
          </p:nvPr>
        </p:nvSpPr>
        <p:spPr>
          <a:ln/>
        </p:spPr>
        <p:txBody>
          <a:bodyPr/>
          <a:lstStyle>
            <a:lvl1pPr>
              <a:defRPr/>
            </a:lvl1pPr>
          </a:lstStyle>
          <a:p>
            <a:pPr>
              <a:defRPr/>
            </a:pPr>
            <a:endParaRPr lang="es-MX"/>
          </a:p>
        </p:txBody>
      </p:sp>
      <p:sp>
        <p:nvSpPr>
          <p:cNvPr id="6" name="Rectangle 6">
            <a:extLst>
              <a:ext uri="{FF2B5EF4-FFF2-40B4-BE49-F238E27FC236}">
                <a16:creationId xmlns:a16="http://schemas.microsoft.com/office/drawing/2014/main" id="{3A35A89D-922A-E70A-FFC4-A382DB252662}"/>
              </a:ext>
            </a:extLst>
          </p:cNvPr>
          <p:cNvSpPr>
            <a:spLocks noGrp="1" noChangeArrowheads="1"/>
          </p:cNvSpPr>
          <p:nvPr>
            <p:ph type="sldNum" sz="quarter" idx="12"/>
          </p:nvPr>
        </p:nvSpPr>
        <p:spPr>
          <a:ln/>
        </p:spPr>
        <p:txBody>
          <a:bodyPr/>
          <a:lstStyle>
            <a:lvl1pPr>
              <a:defRPr/>
            </a:lvl1pPr>
          </a:lstStyle>
          <a:p>
            <a:fld id="{95FA0195-4898-40B2-9DC4-93A399ECD8D9}" type="slidenum">
              <a:rPr lang="es-MX" altLang="en-US"/>
              <a:pPr/>
              <a:t>‹#›</a:t>
            </a:fld>
            <a:endParaRPr lang="es-MX" altLang="en-US"/>
          </a:p>
        </p:txBody>
      </p:sp>
    </p:spTree>
    <p:extLst>
      <p:ext uri="{BB962C8B-B14F-4D97-AF65-F5344CB8AC3E}">
        <p14:creationId xmlns:p14="http://schemas.microsoft.com/office/powerpoint/2010/main" val="52936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B9883C-0FB5-72FE-2508-599487D4E686}"/>
              </a:ext>
            </a:extLst>
          </p:cNvPr>
          <p:cNvSpPr>
            <a:spLocks noGrp="1" noChangeArrowheads="1"/>
          </p:cNvSpPr>
          <p:nvPr>
            <p:ph type="dt" sz="half" idx="10"/>
          </p:nvPr>
        </p:nvSpPr>
        <p:spPr>
          <a:ln/>
        </p:spPr>
        <p:txBody>
          <a:bodyPr/>
          <a:lstStyle>
            <a:lvl1pPr>
              <a:defRPr/>
            </a:lvl1pPr>
          </a:lstStyle>
          <a:p>
            <a:pPr>
              <a:defRPr/>
            </a:pPr>
            <a:endParaRPr lang="es-MX"/>
          </a:p>
        </p:txBody>
      </p:sp>
      <p:sp>
        <p:nvSpPr>
          <p:cNvPr id="5" name="Rectangle 5">
            <a:extLst>
              <a:ext uri="{FF2B5EF4-FFF2-40B4-BE49-F238E27FC236}">
                <a16:creationId xmlns:a16="http://schemas.microsoft.com/office/drawing/2014/main" id="{1712235F-7BDB-6D8F-D7F9-8618ADE58F4A}"/>
              </a:ext>
            </a:extLst>
          </p:cNvPr>
          <p:cNvSpPr>
            <a:spLocks noGrp="1" noChangeArrowheads="1"/>
          </p:cNvSpPr>
          <p:nvPr>
            <p:ph type="ftr" sz="quarter" idx="11"/>
          </p:nvPr>
        </p:nvSpPr>
        <p:spPr>
          <a:ln/>
        </p:spPr>
        <p:txBody>
          <a:bodyPr/>
          <a:lstStyle>
            <a:lvl1pPr>
              <a:defRPr/>
            </a:lvl1pPr>
          </a:lstStyle>
          <a:p>
            <a:pPr>
              <a:defRPr/>
            </a:pPr>
            <a:endParaRPr lang="es-MX"/>
          </a:p>
        </p:txBody>
      </p:sp>
      <p:sp>
        <p:nvSpPr>
          <p:cNvPr id="6" name="Rectangle 6">
            <a:extLst>
              <a:ext uri="{FF2B5EF4-FFF2-40B4-BE49-F238E27FC236}">
                <a16:creationId xmlns:a16="http://schemas.microsoft.com/office/drawing/2014/main" id="{BB6817D7-F768-4891-FF2F-7DB77855D502}"/>
              </a:ext>
            </a:extLst>
          </p:cNvPr>
          <p:cNvSpPr>
            <a:spLocks noGrp="1" noChangeArrowheads="1"/>
          </p:cNvSpPr>
          <p:nvPr>
            <p:ph type="sldNum" sz="quarter" idx="12"/>
          </p:nvPr>
        </p:nvSpPr>
        <p:spPr>
          <a:ln/>
        </p:spPr>
        <p:txBody>
          <a:bodyPr/>
          <a:lstStyle>
            <a:lvl1pPr>
              <a:defRPr/>
            </a:lvl1pPr>
          </a:lstStyle>
          <a:p>
            <a:fld id="{08648948-57CC-4EB3-90E7-06B1B2802FC6}" type="slidenum">
              <a:rPr lang="es-MX" altLang="en-US"/>
              <a:pPr/>
              <a:t>‹#›</a:t>
            </a:fld>
            <a:endParaRPr lang="es-MX" altLang="en-US"/>
          </a:p>
        </p:txBody>
      </p:sp>
    </p:spTree>
    <p:extLst>
      <p:ext uri="{BB962C8B-B14F-4D97-AF65-F5344CB8AC3E}">
        <p14:creationId xmlns:p14="http://schemas.microsoft.com/office/powerpoint/2010/main" val="31133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0"/>
        <p:cNvGrpSpPr/>
        <p:nvPr/>
      </p:nvGrpSpPr>
      <p:grpSpPr>
        <a:xfrm>
          <a:off x="0" y="0"/>
          <a:ext cx="0" cy="0"/>
          <a:chOff x="0" y="0"/>
          <a:chExt cx="0" cy="0"/>
        </a:xfrm>
      </p:grpSpPr>
      <p:grpSp>
        <p:nvGrpSpPr>
          <p:cNvPr id="81" name="Google Shape;81;p2"/>
          <p:cNvGrpSpPr/>
          <p:nvPr/>
        </p:nvGrpSpPr>
        <p:grpSpPr>
          <a:xfrm>
            <a:off x="3175" y="4267200"/>
            <a:ext cx="9140825" cy="2590800"/>
            <a:chOff x="2" y="2688"/>
            <a:chExt cx="5758" cy="1632"/>
          </a:xfrm>
        </p:grpSpPr>
        <p:sp>
          <p:nvSpPr>
            <p:cNvPr id="82" name="Google Shape;82;p2"/>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83" name="Google Shape;83;p2"/>
            <p:cNvGrpSpPr/>
            <p:nvPr/>
          </p:nvGrpSpPr>
          <p:grpSpPr>
            <a:xfrm>
              <a:off x="3528" y="3715"/>
              <a:ext cx="792" cy="521"/>
              <a:chOff x="3527" y="3715"/>
              <a:chExt cx="792" cy="521"/>
            </a:xfrm>
          </p:grpSpPr>
          <p:sp>
            <p:nvSpPr>
              <p:cNvPr id="84" name="Google Shape;84;p2"/>
              <p:cNvSpPr/>
              <p:nvPr/>
            </p:nvSpPr>
            <p:spPr>
              <a:xfrm>
                <a:off x="3686" y="3810"/>
                <a:ext cx="532" cy="327"/>
              </a:xfrm>
              <a:prstGeom prst="ellipse">
                <a:avLst/>
              </a:pr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5" name="Google Shape;85;p2"/>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6" name="Google Shape;86;p2"/>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7" name="Google Shape;87;p2"/>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8" name="Google Shape;88;p2"/>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9" name="Google Shape;89;p2"/>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0" name="Google Shape;90;p2"/>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1" name="Google Shape;91;p2"/>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2" name="Google Shape;92;p2"/>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3" name="Google Shape;93;p2"/>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4" name="Google Shape;94;p2"/>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95" name="Google Shape;95;p2"/>
            <p:cNvGrpSpPr/>
            <p:nvPr/>
          </p:nvGrpSpPr>
          <p:grpSpPr>
            <a:xfrm>
              <a:off x="1776" y="3631"/>
              <a:ext cx="1626" cy="683"/>
              <a:chOff x="1776" y="3631"/>
              <a:chExt cx="1626" cy="683"/>
            </a:xfrm>
          </p:grpSpPr>
          <p:sp>
            <p:nvSpPr>
              <p:cNvPr id="96" name="Google Shape;96;p2"/>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7" name="Google Shape;97;p2"/>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8" name="Google Shape;98;p2"/>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9" name="Google Shape;99;p2"/>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0" name="Google Shape;100;p2"/>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1" name="Google Shape;101;p2"/>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2" name="Google Shape;102;p2"/>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3" name="Google Shape;103;p2"/>
              <p:cNvSpPr/>
              <p:nvPr/>
            </p:nvSpPr>
            <p:spPr>
              <a:xfrm>
                <a:off x="2542" y="4097"/>
                <a:ext cx="90" cy="60"/>
              </a:xfrm>
              <a:prstGeom prst="ellipse">
                <a:avLst/>
              </a:pr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4" name="Google Shape;104;p2"/>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5" name="Google Shape;105;p2"/>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6" name="Google Shape;106;p2"/>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7" name="Google Shape;107;p2"/>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8" name="Google Shape;108;p2"/>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9" name="Google Shape;109;p2"/>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0" name="Google Shape;110;p2"/>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1" name="Google Shape;111;p2"/>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2" name="Google Shape;112;p2"/>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3" name="Google Shape;113;p2"/>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114" name="Google Shape;114;p2"/>
            <p:cNvGrpSpPr/>
            <p:nvPr/>
          </p:nvGrpSpPr>
          <p:grpSpPr>
            <a:xfrm>
              <a:off x="4128" y="3360"/>
              <a:ext cx="1351" cy="821"/>
              <a:chOff x="4128" y="3360"/>
              <a:chExt cx="1351" cy="821"/>
            </a:xfrm>
          </p:grpSpPr>
          <p:sp>
            <p:nvSpPr>
              <p:cNvPr id="115" name="Google Shape;115;p2"/>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6" name="Google Shape;116;p2"/>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7" name="Google Shape;117;p2"/>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8" name="Google Shape;118;p2"/>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9" name="Google Shape;119;p2"/>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0" name="Google Shape;120;p2"/>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1" name="Google Shape;121;p2"/>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2" name="Google Shape;122;p2"/>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3" name="Google Shape;123;p2"/>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4" name="Google Shape;124;p2"/>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5" name="Google Shape;125;p2"/>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6" name="Google Shape;126;p2"/>
              <p:cNvSpPr/>
              <p:nvPr/>
            </p:nvSpPr>
            <p:spPr>
              <a:xfrm>
                <a:off x="4546" y="3608"/>
                <a:ext cx="518" cy="319"/>
              </a:xfrm>
              <a:prstGeom prst="ellipse">
                <a:avLst/>
              </a:prstGeom>
              <a:gradFill>
                <a:gsLst>
                  <a:gs pos="0">
                    <a:srgbClr val="0084DD"/>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7" name="Google Shape;127;p2"/>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8" name="Google Shape;128;p2"/>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9" name="Google Shape;129;p2"/>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0" name="Google Shape;130;p2"/>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1" name="Google Shape;131;p2"/>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132" name="Google Shape;132;p2"/>
            <p:cNvGrpSpPr/>
            <p:nvPr/>
          </p:nvGrpSpPr>
          <p:grpSpPr>
            <a:xfrm>
              <a:off x="5280" y="3024"/>
              <a:ext cx="425" cy="258"/>
              <a:chOff x="5280" y="3024"/>
              <a:chExt cx="425" cy="258"/>
            </a:xfrm>
          </p:grpSpPr>
          <p:sp>
            <p:nvSpPr>
              <p:cNvPr id="133" name="Google Shape;133;p2"/>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4" name="Google Shape;134;p2"/>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5" name="Google Shape;135;p2"/>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6" name="Google Shape;136;p2"/>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7" name="Google Shape;137;p2"/>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8" name="Google Shape;138;p2"/>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9" name="Google Shape;139;p2"/>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40" name="Google Shape;140;p2"/>
              <p:cNvGrpSpPr/>
              <p:nvPr/>
            </p:nvGrpSpPr>
            <p:grpSpPr>
              <a:xfrm>
                <a:off x="5381" y="3085"/>
                <a:ext cx="227" cy="132"/>
                <a:chOff x="5381" y="3085"/>
                <a:chExt cx="227" cy="132"/>
              </a:xfrm>
            </p:grpSpPr>
            <p:sp>
              <p:nvSpPr>
                <p:cNvPr id="141" name="Google Shape;141;p2"/>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2" name="Google Shape;142;p2"/>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3" name="Google Shape;143;p2"/>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4" name="Google Shape;144;p2"/>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sp>
        <p:nvSpPr>
          <p:cNvPr id="145" name="Google Shape;145;p2"/>
          <p:cNvSpPr txBox="1">
            <a:spLocks noGrp="1"/>
          </p:cNvSpPr>
          <p:nvPr>
            <p:ph type="ctrTitle"/>
          </p:nvPr>
        </p:nvSpPr>
        <p:spPr>
          <a:xfrm>
            <a:off x="685800" y="1692275"/>
            <a:ext cx="7772400" cy="1736725"/>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6" name="Google Shape;14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900"/>
              <a:buChar char="●"/>
              <a:defRPr/>
            </a:lvl2pPr>
            <a:lvl3pPr lvl="2" algn="l">
              <a:spcBef>
                <a:spcPts val="360"/>
              </a:spcBef>
              <a:spcAft>
                <a:spcPts val="0"/>
              </a:spcAft>
              <a:buSzPts val="1800"/>
              <a:buChar char="•"/>
              <a:defRPr/>
            </a:lvl3pPr>
            <a:lvl4pPr lvl="3" algn="l">
              <a:spcBef>
                <a:spcPts val="360"/>
              </a:spcBef>
              <a:spcAft>
                <a:spcPts val="0"/>
              </a:spcAft>
              <a:buSzPts val="9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147" name="Google Shape;147;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290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3" name="Google Shape;153;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024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1">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8" name="Google Shape;158;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600"/>
              <a:buNone/>
              <a:defRPr sz="2000"/>
            </a:lvl1pPr>
            <a:lvl2pPr marL="914400" lvl="1" indent="-228600" algn="l">
              <a:spcBef>
                <a:spcPts val="360"/>
              </a:spcBef>
              <a:spcAft>
                <a:spcPts val="0"/>
              </a:spcAft>
              <a:buSzPts val="900"/>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700"/>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159" name="Google Shape;159;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773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04800" algn="l">
              <a:spcBef>
                <a:spcPts val="480"/>
              </a:spcBef>
              <a:spcAft>
                <a:spcPts val="0"/>
              </a:spcAft>
              <a:buSzPts val="1200"/>
              <a:buChar char="●"/>
              <a:defRPr sz="2400"/>
            </a:lvl2pPr>
            <a:lvl3pPr marL="1371600" lvl="2" indent="-355600" algn="l">
              <a:spcBef>
                <a:spcPts val="400"/>
              </a:spcBef>
              <a:spcAft>
                <a:spcPts val="0"/>
              </a:spcAft>
              <a:buSzPts val="2000"/>
              <a:buFont typeface="Arial"/>
              <a:buChar char="•"/>
              <a:defRPr sz="2000"/>
            </a:lvl3pPr>
            <a:lvl4pPr marL="1828800" lvl="3" indent="-285750" algn="l">
              <a:spcBef>
                <a:spcPts val="360"/>
              </a:spcBef>
              <a:spcAft>
                <a:spcPts val="0"/>
              </a:spcAft>
              <a:buSzPts val="900"/>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65" name="Google Shape;165;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04800" algn="l">
              <a:spcBef>
                <a:spcPts val="480"/>
              </a:spcBef>
              <a:spcAft>
                <a:spcPts val="0"/>
              </a:spcAft>
              <a:buSzPts val="1200"/>
              <a:buChar char="●"/>
              <a:defRPr sz="2400"/>
            </a:lvl2pPr>
            <a:lvl3pPr marL="1371600" lvl="2" indent="-355600" algn="l">
              <a:spcBef>
                <a:spcPts val="400"/>
              </a:spcBef>
              <a:spcAft>
                <a:spcPts val="0"/>
              </a:spcAft>
              <a:buSzPts val="2000"/>
              <a:buFont typeface="Arial"/>
              <a:buChar char="•"/>
              <a:defRPr sz="2000"/>
            </a:lvl3pPr>
            <a:lvl4pPr marL="1828800" lvl="3" indent="-285750" algn="l">
              <a:spcBef>
                <a:spcPts val="360"/>
              </a:spcBef>
              <a:spcAft>
                <a:spcPts val="0"/>
              </a:spcAft>
              <a:buSzPts val="900"/>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66" name="Google Shape;166;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406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1" name="Google Shape;171;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72" name="Google Shape;172;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292100" algn="l">
              <a:spcBef>
                <a:spcPts val="400"/>
              </a:spcBef>
              <a:spcAft>
                <a:spcPts val="0"/>
              </a:spcAft>
              <a:buSzPts val="1000"/>
              <a:buChar char="●"/>
              <a:defRPr sz="2000"/>
            </a:lvl2pPr>
            <a:lvl3pPr marL="1371600" lvl="2" indent="-342900" algn="l">
              <a:spcBef>
                <a:spcPts val="360"/>
              </a:spcBef>
              <a:spcAft>
                <a:spcPts val="0"/>
              </a:spcAft>
              <a:buSzPts val="1800"/>
              <a:buFont typeface="Arial"/>
              <a:buChar char="•"/>
              <a:defRPr sz="1800"/>
            </a:lvl3pPr>
            <a:lvl4pPr marL="1828800" lvl="3" indent="-279400" algn="l">
              <a:spcBef>
                <a:spcPts val="320"/>
              </a:spcBef>
              <a:spcAft>
                <a:spcPts val="0"/>
              </a:spcAft>
              <a:buSzPts val="800"/>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73" name="Google Shape;173;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74" name="Google Shape;174;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292100" algn="l">
              <a:spcBef>
                <a:spcPts val="400"/>
              </a:spcBef>
              <a:spcAft>
                <a:spcPts val="0"/>
              </a:spcAft>
              <a:buSzPts val="1000"/>
              <a:buChar char="●"/>
              <a:defRPr sz="2000"/>
            </a:lvl2pPr>
            <a:lvl3pPr marL="1371600" lvl="2" indent="-342900" algn="l">
              <a:spcBef>
                <a:spcPts val="360"/>
              </a:spcBef>
              <a:spcAft>
                <a:spcPts val="0"/>
              </a:spcAft>
              <a:buSzPts val="1800"/>
              <a:buFont typeface="Arial"/>
              <a:buChar char="•"/>
              <a:defRPr sz="1800"/>
            </a:lvl3pPr>
            <a:lvl4pPr marL="1828800" lvl="3" indent="-279400" algn="l">
              <a:spcBef>
                <a:spcPts val="320"/>
              </a:spcBef>
              <a:spcAft>
                <a:spcPts val="0"/>
              </a:spcAft>
              <a:buSzPts val="800"/>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75" name="Google Shape;175;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4131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045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3"/>
        <p:cNvGrpSpPr/>
        <p:nvPr/>
      </p:nvGrpSpPr>
      <p:grpSpPr>
        <a:xfrm>
          <a:off x="0" y="0"/>
          <a:ext cx="0" cy="0"/>
          <a:chOff x="0" y="0"/>
          <a:chExt cx="0" cy="0"/>
        </a:xfrm>
      </p:grpSpPr>
      <p:sp>
        <p:nvSpPr>
          <p:cNvPr id="184" name="Google Shape;184;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8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9" name="Google Shape;18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91160" algn="l">
              <a:spcBef>
                <a:spcPts val="640"/>
              </a:spcBef>
              <a:spcAft>
                <a:spcPts val="0"/>
              </a:spcAft>
              <a:buSzPts val="2560"/>
              <a:buChar char="⮚"/>
              <a:defRPr sz="3200"/>
            </a:lvl1pPr>
            <a:lvl2pPr marL="914400" lvl="1" indent="-317500" algn="l">
              <a:spcBef>
                <a:spcPts val="560"/>
              </a:spcBef>
              <a:spcAft>
                <a:spcPts val="0"/>
              </a:spcAft>
              <a:buSzPts val="1400"/>
              <a:buChar char="●"/>
              <a:defRPr sz="2800"/>
            </a:lvl2pPr>
            <a:lvl3pPr marL="1371600" lvl="2" indent="-381000" algn="l">
              <a:spcBef>
                <a:spcPts val="480"/>
              </a:spcBef>
              <a:spcAft>
                <a:spcPts val="0"/>
              </a:spcAft>
              <a:buSzPts val="2400"/>
              <a:buFont typeface="Arial"/>
              <a:buChar char="•"/>
              <a:defRPr sz="2400"/>
            </a:lvl3pPr>
            <a:lvl4pPr marL="1828800" lvl="3" indent="-292100" algn="l">
              <a:spcBef>
                <a:spcPts val="400"/>
              </a:spcBef>
              <a:spcAft>
                <a:spcPts val="0"/>
              </a:spcAft>
              <a:buSzPts val="1000"/>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190" name="Google Shape;19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6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91" name="Google Shape;191;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543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1EEBCB-61BB-C430-9743-D221751241FD}"/>
              </a:ext>
            </a:extLst>
          </p:cNvPr>
          <p:cNvSpPr>
            <a:spLocks noGrp="1" noChangeArrowheads="1"/>
          </p:cNvSpPr>
          <p:nvPr>
            <p:ph type="dt" sz="half" idx="10"/>
          </p:nvPr>
        </p:nvSpPr>
        <p:spPr>
          <a:ln/>
        </p:spPr>
        <p:txBody>
          <a:bodyPr/>
          <a:lstStyle>
            <a:lvl1pPr>
              <a:defRPr/>
            </a:lvl1pPr>
          </a:lstStyle>
          <a:p>
            <a:pPr>
              <a:defRPr/>
            </a:pPr>
            <a:endParaRPr lang="es-MX"/>
          </a:p>
        </p:txBody>
      </p:sp>
      <p:sp>
        <p:nvSpPr>
          <p:cNvPr id="5" name="Rectangle 5">
            <a:extLst>
              <a:ext uri="{FF2B5EF4-FFF2-40B4-BE49-F238E27FC236}">
                <a16:creationId xmlns:a16="http://schemas.microsoft.com/office/drawing/2014/main" id="{05F8427F-6E79-C1B8-6882-26355DF2873C}"/>
              </a:ext>
            </a:extLst>
          </p:cNvPr>
          <p:cNvSpPr>
            <a:spLocks noGrp="1" noChangeArrowheads="1"/>
          </p:cNvSpPr>
          <p:nvPr>
            <p:ph type="ftr" sz="quarter" idx="11"/>
          </p:nvPr>
        </p:nvSpPr>
        <p:spPr>
          <a:ln/>
        </p:spPr>
        <p:txBody>
          <a:bodyPr/>
          <a:lstStyle>
            <a:lvl1pPr>
              <a:defRPr/>
            </a:lvl1pPr>
          </a:lstStyle>
          <a:p>
            <a:pPr>
              <a:defRPr/>
            </a:pPr>
            <a:endParaRPr lang="es-MX"/>
          </a:p>
        </p:txBody>
      </p:sp>
      <p:sp>
        <p:nvSpPr>
          <p:cNvPr id="6" name="Rectangle 6">
            <a:extLst>
              <a:ext uri="{FF2B5EF4-FFF2-40B4-BE49-F238E27FC236}">
                <a16:creationId xmlns:a16="http://schemas.microsoft.com/office/drawing/2014/main" id="{ACB95B8F-DC67-6673-D86B-D57484D784E8}"/>
              </a:ext>
            </a:extLst>
          </p:cNvPr>
          <p:cNvSpPr>
            <a:spLocks noGrp="1" noChangeArrowheads="1"/>
          </p:cNvSpPr>
          <p:nvPr>
            <p:ph type="sldNum" sz="quarter" idx="12"/>
          </p:nvPr>
        </p:nvSpPr>
        <p:spPr>
          <a:ln/>
        </p:spPr>
        <p:txBody>
          <a:bodyPr/>
          <a:lstStyle>
            <a:lvl1pPr>
              <a:defRPr/>
            </a:lvl1pPr>
          </a:lstStyle>
          <a:p>
            <a:fld id="{3B1DFFBD-1678-4527-AA10-A7E6D8019D17}" type="slidenum">
              <a:rPr lang="es-MX" altLang="en-US"/>
              <a:pPr/>
              <a:t>‹#›</a:t>
            </a:fld>
            <a:endParaRPr lang="es-MX" altLang="en-US"/>
          </a:p>
        </p:txBody>
      </p:sp>
    </p:spTree>
    <p:extLst>
      <p:ext uri="{BB962C8B-B14F-4D97-AF65-F5344CB8AC3E}">
        <p14:creationId xmlns:p14="http://schemas.microsoft.com/office/powerpoint/2010/main" val="1726436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10"/>
          <p:cNvSpPr>
            <a:spLocks noGrp="1"/>
          </p:cNvSpPr>
          <p:nvPr>
            <p:ph type="pic" idx="2"/>
          </p:nvPr>
        </p:nvSpPr>
        <p:spPr>
          <a:xfrm>
            <a:off x="1792288" y="612775"/>
            <a:ext cx="5486400" cy="4114800"/>
          </a:xfrm>
          <a:prstGeom prst="rect">
            <a:avLst/>
          </a:prstGeom>
          <a:noFill/>
          <a:ln>
            <a:noFill/>
          </a:ln>
        </p:spPr>
      </p:sp>
      <p:sp>
        <p:nvSpPr>
          <p:cNvPr id="197" name="Google Shape;197;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6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98" name="Google Shape;198;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317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3" name="Google Shape;203;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4" name="Google Shape;204;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777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rot="5400000">
            <a:off x="4733925" y="2173288"/>
            <a:ext cx="5848350" cy="20574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9" name="Google Shape;209;p12"/>
          <p:cNvSpPr txBox="1">
            <a:spLocks noGrp="1"/>
          </p:cNvSpPr>
          <p:nvPr>
            <p:ph type="body" idx="1"/>
          </p:nvPr>
        </p:nvSpPr>
        <p:spPr>
          <a:xfrm rot="5400000">
            <a:off x="542925" y="192088"/>
            <a:ext cx="5848350" cy="60198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0" name="Google Shape;210;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487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ECA3AF1-2960-A47C-E767-30807DE91F64}"/>
              </a:ext>
            </a:extLst>
          </p:cNvPr>
          <p:cNvSpPr>
            <a:spLocks noGrp="1" noChangeArrowheads="1"/>
          </p:cNvSpPr>
          <p:nvPr>
            <p:ph type="dt" sz="half" idx="10"/>
          </p:nvPr>
        </p:nvSpPr>
        <p:spPr>
          <a:ln/>
        </p:spPr>
        <p:txBody>
          <a:bodyPr/>
          <a:lstStyle>
            <a:lvl1pPr>
              <a:defRPr/>
            </a:lvl1pPr>
          </a:lstStyle>
          <a:p>
            <a:pPr>
              <a:defRPr/>
            </a:pPr>
            <a:endParaRPr lang="es-MX"/>
          </a:p>
        </p:txBody>
      </p:sp>
      <p:sp>
        <p:nvSpPr>
          <p:cNvPr id="5" name="Rectangle 5">
            <a:extLst>
              <a:ext uri="{FF2B5EF4-FFF2-40B4-BE49-F238E27FC236}">
                <a16:creationId xmlns:a16="http://schemas.microsoft.com/office/drawing/2014/main" id="{96725338-2B66-26FF-C386-7D015DB7ED63}"/>
              </a:ext>
            </a:extLst>
          </p:cNvPr>
          <p:cNvSpPr>
            <a:spLocks noGrp="1" noChangeArrowheads="1"/>
          </p:cNvSpPr>
          <p:nvPr>
            <p:ph type="ftr" sz="quarter" idx="11"/>
          </p:nvPr>
        </p:nvSpPr>
        <p:spPr>
          <a:ln/>
        </p:spPr>
        <p:txBody>
          <a:bodyPr/>
          <a:lstStyle>
            <a:lvl1pPr>
              <a:defRPr/>
            </a:lvl1pPr>
          </a:lstStyle>
          <a:p>
            <a:pPr>
              <a:defRPr/>
            </a:pPr>
            <a:endParaRPr lang="es-MX"/>
          </a:p>
        </p:txBody>
      </p:sp>
      <p:sp>
        <p:nvSpPr>
          <p:cNvPr id="6" name="Rectangle 6">
            <a:extLst>
              <a:ext uri="{FF2B5EF4-FFF2-40B4-BE49-F238E27FC236}">
                <a16:creationId xmlns:a16="http://schemas.microsoft.com/office/drawing/2014/main" id="{09405638-E957-BD5A-2875-04F03D95E89E}"/>
              </a:ext>
            </a:extLst>
          </p:cNvPr>
          <p:cNvSpPr>
            <a:spLocks noGrp="1" noChangeArrowheads="1"/>
          </p:cNvSpPr>
          <p:nvPr>
            <p:ph type="sldNum" sz="quarter" idx="12"/>
          </p:nvPr>
        </p:nvSpPr>
        <p:spPr>
          <a:ln/>
        </p:spPr>
        <p:txBody>
          <a:bodyPr/>
          <a:lstStyle>
            <a:lvl1pPr>
              <a:defRPr/>
            </a:lvl1pPr>
          </a:lstStyle>
          <a:p>
            <a:fld id="{B7714433-DFF1-4A2D-9409-DE6546297BCE}" type="slidenum">
              <a:rPr lang="es-MX" altLang="en-US"/>
              <a:pPr/>
              <a:t>‹#›</a:t>
            </a:fld>
            <a:endParaRPr lang="es-MX" altLang="en-US"/>
          </a:p>
        </p:txBody>
      </p:sp>
    </p:spTree>
    <p:extLst>
      <p:ext uri="{BB962C8B-B14F-4D97-AF65-F5344CB8AC3E}">
        <p14:creationId xmlns:p14="http://schemas.microsoft.com/office/powerpoint/2010/main" val="170246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EC7E40C-9F81-328A-325D-F45FC67432A1}"/>
              </a:ext>
            </a:extLst>
          </p:cNvPr>
          <p:cNvSpPr>
            <a:spLocks noGrp="1" noChangeArrowheads="1"/>
          </p:cNvSpPr>
          <p:nvPr>
            <p:ph type="dt" sz="half" idx="10"/>
          </p:nvPr>
        </p:nvSpPr>
        <p:spPr>
          <a:ln/>
        </p:spPr>
        <p:txBody>
          <a:bodyPr/>
          <a:lstStyle>
            <a:lvl1pPr>
              <a:defRPr/>
            </a:lvl1pPr>
          </a:lstStyle>
          <a:p>
            <a:pPr>
              <a:defRPr/>
            </a:pPr>
            <a:endParaRPr lang="es-MX"/>
          </a:p>
        </p:txBody>
      </p:sp>
      <p:sp>
        <p:nvSpPr>
          <p:cNvPr id="6" name="Rectangle 5">
            <a:extLst>
              <a:ext uri="{FF2B5EF4-FFF2-40B4-BE49-F238E27FC236}">
                <a16:creationId xmlns:a16="http://schemas.microsoft.com/office/drawing/2014/main" id="{803A839C-8DCF-CE20-2B79-DB54EADA0983}"/>
              </a:ext>
            </a:extLst>
          </p:cNvPr>
          <p:cNvSpPr>
            <a:spLocks noGrp="1" noChangeArrowheads="1"/>
          </p:cNvSpPr>
          <p:nvPr>
            <p:ph type="ftr" sz="quarter" idx="11"/>
          </p:nvPr>
        </p:nvSpPr>
        <p:spPr>
          <a:ln/>
        </p:spPr>
        <p:txBody>
          <a:bodyPr/>
          <a:lstStyle>
            <a:lvl1pPr>
              <a:defRPr/>
            </a:lvl1pPr>
          </a:lstStyle>
          <a:p>
            <a:pPr>
              <a:defRPr/>
            </a:pPr>
            <a:endParaRPr lang="es-MX"/>
          </a:p>
        </p:txBody>
      </p:sp>
      <p:sp>
        <p:nvSpPr>
          <p:cNvPr id="7" name="Rectangle 6">
            <a:extLst>
              <a:ext uri="{FF2B5EF4-FFF2-40B4-BE49-F238E27FC236}">
                <a16:creationId xmlns:a16="http://schemas.microsoft.com/office/drawing/2014/main" id="{F118E3E7-E497-4140-A46F-9C50C7BBC5F7}"/>
              </a:ext>
            </a:extLst>
          </p:cNvPr>
          <p:cNvSpPr>
            <a:spLocks noGrp="1" noChangeArrowheads="1"/>
          </p:cNvSpPr>
          <p:nvPr>
            <p:ph type="sldNum" sz="quarter" idx="12"/>
          </p:nvPr>
        </p:nvSpPr>
        <p:spPr>
          <a:ln/>
        </p:spPr>
        <p:txBody>
          <a:bodyPr/>
          <a:lstStyle>
            <a:lvl1pPr>
              <a:defRPr/>
            </a:lvl1pPr>
          </a:lstStyle>
          <a:p>
            <a:fld id="{71D47A2C-30B1-4215-8F62-E3030220B668}" type="slidenum">
              <a:rPr lang="es-MX" altLang="en-US"/>
              <a:pPr/>
              <a:t>‹#›</a:t>
            </a:fld>
            <a:endParaRPr lang="es-MX" altLang="en-US"/>
          </a:p>
        </p:txBody>
      </p:sp>
    </p:spTree>
    <p:extLst>
      <p:ext uri="{BB962C8B-B14F-4D97-AF65-F5344CB8AC3E}">
        <p14:creationId xmlns:p14="http://schemas.microsoft.com/office/powerpoint/2010/main" val="169447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F31EB9-4702-225A-B503-24163D1FA26A}"/>
              </a:ext>
            </a:extLst>
          </p:cNvPr>
          <p:cNvSpPr>
            <a:spLocks noGrp="1" noChangeArrowheads="1"/>
          </p:cNvSpPr>
          <p:nvPr>
            <p:ph type="dt" sz="half" idx="10"/>
          </p:nvPr>
        </p:nvSpPr>
        <p:spPr>
          <a:ln/>
        </p:spPr>
        <p:txBody>
          <a:bodyPr/>
          <a:lstStyle>
            <a:lvl1pPr>
              <a:defRPr/>
            </a:lvl1pPr>
          </a:lstStyle>
          <a:p>
            <a:pPr>
              <a:defRPr/>
            </a:pPr>
            <a:endParaRPr lang="es-MX"/>
          </a:p>
        </p:txBody>
      </p:sp>
      <p:sp>
        <p:nvSpPr>
          <p:cNvPr id="8" name="Rectangle 5">
            <a:extLst>
              <a:ext uri="{FF2B5EF4-FFF2-40B4-BE49-F238E27FC236}">
                <a16:creationId xmlns:a16="http://schemas.microsoft.com/office/drawing/2014/main" id="{A9B2E88A-3F0A-19DB-16DB-8BBDD4452B9E}"/>
              </a:ext>
            </a:extLst>
          </p:cNvPr>
          <p:cNvSpPr>
            <a:spLocks noGrp="1" noChangeArrowheads="1"/>
          </p:cNvSpPr>
          <p:nvPr>
            <p:ph type="ftr" sz="quarter" idx="11"/>
          </p:nvPr>
        </p:nvSpPr>
        <p:spPr>
          <a:ln/>
        </p:spPr>
        <p:txBody>
          <a:bodyPr/>
          <a:lstStyle>
            <a:lvl1pPr>
              <a:defRPr/>
            </a:lvl1pPr>
          </a:lstStyle>
          <a:p>
            <a:pPr>
              <a:defRPr/>
            </a:pPr>
            <a:endParaRPr lang="es-MX"/>
          </a:p>
        </p:txBody>
      </p:sp>
      <p:sp>
        <p:nvSpPr>
          <p:cNvPr id="9" name="Rectangle 6">
            <a:extLst>
              <a:ext uri="{FF2B5EF4-FFF2-40B4-BE49-F238E27FC236}">
                <a16:creationId xmlns:a16="http://schemas.microsoft.com/office/drawing/2014/main" id="{5914A059-8A3E-C8E8-5973-FF50F0B2A211}"/>
              </a:ext>
            </a:extLst>
          </p:cNvPr>
          <p:cNvSpPr>
            <a:spLocks noGrp="1" noChangeArrowheads="1"/>
          </p:cNvSpPr>
          <p:nvPr>
            <p:ph type="sldNum" sz="quarter" idx="12"/>
          </p:nvPr>
        </p:nvSpPr>
        <p:spPr>
          <a:ln/>
        </p:spPr>
        <p:txBody>
          <a:bodyPr/>
          <a:lstStyle>
            <a:lvl1pPr>
              <a:defRPr/>
            </a:lvl1pPr>
          </a:lstStyle>
          <a:p>
            <a:fld id="{50E7597F-CD38-4FD4-B24D-17CDAD1E7480}" type="slidenum">
              <a:rPr lang="es-MX" altLang="en-US"/>
              <a:pPr/>
              <a:t>‹#›</a:t>
            </a:fld>
            <a:endParaRPr lang="es-MX" altLang="en-US"/>
          </a:p>
        </p:txBody>
      </p:sp>
    </p:spTree>
    <p:extLst>
      <p:ext uri="{BB962C8B-B14F-4D97-AF65-F5344CB8AC3E}">
        <p14:creationId xmlns:p14="http://schemas.microsoft.com/office/powerpoint/2010/main" val="42843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EBF241E-EEE6-6A34-5DB0-1630ABB5B9E1}"/>
              </a:ext>
            </a:extLst>
          </p:cNvPr>
          <p:cNvSpPr>
            <a:spLocks noGrp="1" noChangeArrowheads="1"/>
          </p:cNvSpPr>
          <p:nvPr>
            <p:ph type="dt" sz="half" idx="10"/>
          </p:nvPr>
        </p:nvSpPr>
        <p:spPr>
          <a:ln/>
        </p:spPr>
        <p:txBody>
          <a:bodyPr/>
          <a:lstStyle>
            <a:lvl1pPr>
              <a:defRPr/>
            </a:lvl1pPr>
          </a:lstStyle>
          <a:p>
            <a:pPr>
              <a:defRPr/>
            </a:pPr>
            <a:endParaRPr lang="es-MX"/>
          </a:p>
        </p:txBody>
      </p:sp>
      <p:sp>
        <p:nvSpPr>
          <p:cNvPr id="4" name="Rectangle 5">
            <a:extLst>
              <a:ext uri="{FF2B5EF4-FFF2-40B4-BE49-F238E27FC236}">
                <a16:creationId xmlns:a16="http://schemas.microsoft.com/office/drawing/2014/main" id="{462384D9-6DE2-0E18-C2B6-BE7A55B4FD0F}"/>
              </a:ext>
            </a:extLst>
          </p:cNvPr>
          <p:cNvSpPr>
            <a:spLocks noGrp="1" noChangeArrowheads="1"/>
          </p:cNvSpPr>
          <p:nvPr>
            <p:ph type="ftr" sz="quarter" idx="11"/>
          </p:nvPr>
        </p:nvSpPr>
        <p:spPr>
          <a:ln/>
        </p:spPr>
        <p:txBody>
          <a:bodyPr/>
          <a:lstStyle>
            <a:lvl1pPr>
              <a:defRPr/>
            </a:lvl1pPr>
          </a:lstStyle>
          <a:p>
            <a:pPr>
              <a:defRPr/>
            </a:pPr>
            <a:endParaRPr lang="es-MX"/>
          </a:p>
        </p:txBody>
      </p:sp>
      <p:sp>
        <p:nvSpPr>
          <p:cNvPr id="5" name="Rectangle 6">
            <a:extLst>
              <a:ext uri="{FF2B5EF4-FFF2-40B4-BE49-F238E27FC236}">
                <a16:creationId xmlns:a16="http://schemas.microsoft.com/office/drawing/2014/main" id="{389001A0-481D-50ED-A57E-F2F22D4329DE}"/>
              </a:ext>
            </a:extLst>
          </p:cNvPr>
          <p:cNvSpPr>
            <a:spLocks noGrp="1" noChangeArrowheads="1"/>
          </p:cNvSpPr>
          <p:nvPr>
            <p:ph type="sldNum" sz="quarter" idx="12"/>
          </p:nvPr>
        </p:nvSpPr>
        <p:spPr>
          <a:ln/>
        </p:spPr>
        <p:txBody>
          <a:bodyPr/>
          <a:lstStyle>
            <a:lvl1pPr>
              <a:defRPr/>
            </a:lvl1pPr>
          </a:lstStyle>
          <a:p>
            <a:fld id="{E9DB1BC3-7859-41B3-902B-FE93105D541D}" type="slidenum">
              <a:rPr lang="es-MX" altLang="en-US"/>
              <a:pPr/>
              <a:t>‹#›</a:t>
            </a:fld>
            <a:endParaRPr lang="es-MX" altLang="en-US"/>
          </a:p>
        </p:txBody>
      </p:sp>
    </p:spTree>
    <p:extLst>
      <p:ext uri="{BB962C8B-B14F-4D97-AF65-F5344CB8AC3E}">
        <p14:creationId xmlns:p14="http://schemas.microsoft.com/office/powerpoint/2010/main" val="278228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D16ABF-3D20-B52A-711E-49807FF184DC}"/>
              </a:ext>
            </a:extLst>
          </p:cNvPr>
          <p:cNvSpPr>
            <a:spLocks noGrp="1" noChangeArrowheads="1"/>
          </p:cNvSpPr>
          <p:nvPr>
            <p:ph type="dt" sz="half" idx="10"/>
          </p:nvPr>
        </p:nvSpPr>
        <p:spPr>
          <a:ln/>
        </p:spPr>
        <p:txBody>
          <a:bodyPr/>
          <a:lstStyle>
            <a:lvl1pPr>
              <a:defRPr/>
            </a:lvl1pPr>
          </a:lstStyle>
          <a:p>
            <a:pPr>
              <a:defRPr/>
            </a:pPr>
            <a:endParaRPr lang="es-MX"/>
          </a:p>
        </p:txBody>
      </p:sp>
      <p:sp>
        <p:nvSpPr>
          <p:cNvPr id="3" name="Rectangle 5">
            <a:extLst>
              <a:ext uri="{FF2B5EF4-FFF2-40B4-BE49-F238E27FC236}">
                <a16:creationId xmlns:a16="http://schemas.microsoft.com/office/drawing/2014/main" id="{DAF07F92-02D8-5D03-09B6-CE3C7800B7F0}"/>
              </a:ext>
            </a:extLst>
          </p:cNvPr>
          <p:cNvSpPr>
            <a:spLocks noGrp="1" noChangeArrowheads="1"/>
          </p:cNvSpPr>
          <p:nvPr>
            <p:ph type="ftr" sz="quarter" idx="11"/>
          </p:nvPr>
        </p:nvSpPr>
        <p:spPr>
          <a:ln/>
        </p:spPr>
        <p:txBody>
          <a:bodyPr/>
          <a:lstStyle>
            <a:lvl1pPr>
              <a:defRPr/>
            </a:lvl1pPr>
          </a:lstStyle>
          <a:p>
            <a:pPr>
              <a:defRPr/>
            </a:pPr>
            <a:endParaRPr lang="es-MX"/>
          </a:p>
        </p:txBody>
      </p:sp>
      <p:sp>
        <p:nvSpPr>
          <p:cNvPr id="4" name="Rectangle 6">
            <a:extLst>
              <a:ext uri="{FF2B5EF4-FFF2-40B4-BE49-F238E27FC236}">
                <a16:creationId xmlns:a16="http://schemas.microsoft.com/office/drawing/2014/main" id="{4A00F48E-3705-F661-9B91-1ECC70015B7F}"/>
              </a:ext>
            </a:extLst>
          </p:cNvPr>
          <p:cNvSpPr>
            <a:spLocks noGrp="1" noChangeArrowheads="1"/>
          </p:cNvSpPr>
          <p:nvPr>
            <p:ph type="sldNum" sz="quarter" idx="12"/>
          </p:nvPr>
        </p:nvSpPr>
        <p:spPr>
          <a:ln/>
        </p:spPr>
        <p:txBody>
          <a:bodyPr/>
          <a:lstStyle>
            <a:lvl1pPr>
              <a:defRPr/>
            </a:lvl1pPr>
          </a:lstStyle>
          <a:p>
            <a:fld id="{199AE63B-06A6-4658-95F9-92ABEB609CD2}" type="slidenum">
              <a:rPr lang="es-MX" altLang="en-US"/>
              <a:pPr/>
              <a:t>‹#›</a:t>
            </a:fld>
            <a:endParaRPr lang="es-MX" altLang="en-US"/>
          </a:p>
        </p:txBody>
      </p:sp>
    </p:spTree>
    <p:extLst>
      <p:ext uri="{BB962C8B-B14F-4D97-AF65-F5344CB8AC3E}">
        <p14:creationId xmlns:p14="http://schemas.microsoft.com/office/powerpoint/2010/main" val="97434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005D5C-D71F-4515-9484-B39F4529F255}"/>
              </a:ext>
            </a:extLst>
          </p:cNvPr>
          <p:cNvSpPr>
            <a:spLocks noGrp="1" noChangeArrowheads="1"/>
          </p:cNvSpPr>
          <p:nvPr>
            <p:ph type="dt" sz="half" idx="10"/>
          </p:nvPr>
        </p:nvSpPr>
        <p:spPr>
          <a:ln/>
        </p:spPr>
        <p:txBody>
          <a:bodyPr/>
          <a:lstStyle>
            <a:lvl1pPr>
              <a:defRPr/>
            </a:lvl1pPr>
          </a:lstStyle>
          <a:p>
            <a:pPr>
              <a:defRPr/>
            </a:pPr>
            <a:endParaRPr lang="es-MX"/>
          </a:p>
        </p:txBody>
      </p:sp>
      <p:sp>
        <p:nvSpPr>
          <p:cNvPr id="6" name="Rectangle 5">
            <a:extLst>
              <a:ext uri="{FF2B5EF4-FFF2-40B4-BE49-F238E27FC236}">
                <a16:creationId xmlns:a16="http://schemas.microsoft.com/office/drawing/2014/main" id="{B7308AEF-FAF8-3682-24F7-F099C709BBAC}"/>
              </a:ext>
            </a:extLst>
          </p:cNvPr>
          <p:cNvSpPr>
            <a:spLocks noGrp="1" noChangeArrowheads="1"/>
          </p:cNvSpPr>
          <p:nvPr>
            <p:ph type="ftr" sz="quarter" idx="11"/>
          </p:nvPr>
        </p:nvSpPr>
        <p:spPr>
          <a:ln/>
        </p:spPr>
        <p:txBody>
          <a:bodyPr/>
          <a:lstStyle>
            <a:lvl1pPr>
              <a:defRPr/>
            </a:lvl1pPr>
          </a:lstStyle>
          <a:p>
            <a:pPr>
              <a:defRPr/>
            </a:pPr>
            <a:endParaRPr lang="es-MX"/>
          </a:p>
        </p:txBody>
      </p:sp>
      <p:sp>
        <p:nvSpPr>
          <p:cNvPr id="7" name="Rectangle 6">
            <a:extLst>
              <a:ext uri="{FF2B5EF4-FFF2-40B4-BE49-F238E27FC236}">
                <a16:creationId xmlns:a16="http://schemas.microsoft.com/office/drawing/2014/main" id="{CAB4FA94-BBC5-82A5-4A33-775B7325FDBD}"/>
              </a:ext>
            </a:extLst>
          </p:cNvPr>
          <p:cNvSpPr>
            <a:spLocks noGrp="1" noChangeArrowheads="1"/>
          </p:cNvSpPr>
          <p:nvPr>
            <p:ph type="sldNum" sz="quarter" idx="12"/>
          </p:nvPr>
        </p:nvSpPr>
        <p:spPr>
          <a:ln/>
        </p:spPr>
        <p:txBody>
          <a:bodyPr/>
          <a:lstStyle>
            <a:lvl1pPr>
              <a:defRPr/>
            </a:lvl1pPr>
          </a:lstStyle>
          <a:p>
            <a:fld id="{78A4B856-9310-49C7-91F6-B3D0B735BC0A}" type="slidenum">
              <a:rPr lang="es-MX" altLang="en-US"/>
              <a:pPr/>
              <a:t>‹#›</a:t>
            </a:fld>
            <a:endParaRPr lang="es-MX" altLang="en-US"/>
          </a:p>
        </p:txBody>
      </p:sp>
    </p:spTree>
    <p:extLst>
      <p:ext uri="{BB962C8B-B14F-4D97-AF65-F5344CB8AC3E}">
        <p14:creationId xmlns:p14="http://schemas.microsoft.com/office/powerpoint/2010/main" val="344590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DE5106-D4FD-3D2F-092F-DFC35B253194}"/>
              </a:ext>
            </a:extLst>
          </p:cNvPr>
          <p:cNvSpPr>
            <a:spLocks noGrp="1" noChangeArrowheads="1"/>
          </p:cNvSpPr>
          <p:nvPr>
            <p:ph type="dt" sz="half" idx="10"/>
          </p:nvPr>
        </p:nvSpPr>
        <p:spPr>
          <a:ln/>
        </p:spPr>
        <p:txBody>
          <a:bodyPr/>
          <a:lstStyle>
            <a:lvl1pPr>
              <a:defRPr/>
            </a:lvl1pPr>
          </a:lstStyle>
          <a:p>
            <a:pPr>
              <a:defRPr/>
            </a:pPr>
            <a:endParaRPr lang="es-MX"/>
          </a:p>
        </p:txBody>
      </p:sp>
      <p:sp>
        <p:nvSpPr>
          <p:cNvPr id="6" name="Rectangle 5">
            <a:extLst>
              <a:ext uri="{FF2B5EF4-FFF2-40B4-BE49-F238E27FC236}">
                <a16:creationId xmlns:a16="http://schemas.microsoft.com/office/drawing/2014/main" id="{3B38954A-7D81-473A-D1E0-BEE68AE92552}"/>
              </a:ext>
            </a:extLst>
          </p:cNvPr>
          <p:cNvSpPr>
            <a:spLocks noGrp="1" noChangeArrowheads="1"/>
          </p:cNvSpPr>
          <p:nvPr>
            <p:ph type="ftr" sz="quarter" idx="11"/>
          </p:nvPr>
        </p:nvSpPr>
        <p:spPr>
          <a:ln/>
        </p:spPr>
        <p:txBody>
          <a:bodyPr/>
          <a:lstStyle>
            <a:lvl1pPr>
              <a:defRPr/>
            </a:lvl1pPr>
          </a:lstStyle>
          <a:p>
            <a:pPr>
              <a:defRPr/>
            </a:pPr>
            <a:endParaRPr lang="es-MX"/>
          </a:p>
        </p:txBody>
      </p:sp>
      <p:sp>
        <p:nvSpPr>
          <p:cNvPr id="7" name="Rectangle 6">
            <a:extLst>
              <a:ext uri="{FF2B5EF4-FFF2-40B4-BE49-F238E27FC236}">
                <a16:creationId xmlns:a16="http://schemas.microsoft.com/office/drawing/2014/main" id="{BCB52DB2-9ABF-2F76-EDC8-B31CAB220F31}"/>
              </a:ext>
            </a:extLst>
          </p:cNvPr>
          <p:cNvSpPr>
            <a:spLocks noGrp="1" noChangeArrowheads="1"/>
          </p:cNvSpPr>
          <p:nvPr>
            <p:ph type="sldNum" sz="quarter" idx="12"/>
          </p:nvPr>
        </p:nvSpPr>
        <p:spPr>
          <a:ln/>
        </p:spPr>
        <p:txBody>
          <a:bodyPr/>
          <a:lstStyle>
            <a:lvl1pPr>
              <a:defRPr/>
            </a:lvl1pPr>
          </a:lstStyle>
          <a:p>
            <a:fld id="{0F1DF08C-BC6F-488F-BDC2-58CD8F7A8A45}" type="slidenum">
              <a:rPr lang="es-MX" altLang="en-US"/>
              <a:pPr/>
              <a:t>‹#›</a:t>
            </a:fld>
            <a:endParaRPr lang="es-MX" altLang="en-US"/>
          </a:p>
        </p:txBody>
      </p:sp>
    </p:spTree>
    <p:extLst>
      <p:ext uri="{BB962C8B-B14F-4D97-AF65-F5344CB8AC3E}">
        <p14:creationId xmlns:p14="http://schemas.microsoft.com/office/powerpoint/2010/main" val="389934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F9E8CE-F67D-BBC6-5EC8-8BFB2496349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n-US"/>
              <a:t>Haga clic para cambiar el estilo de título	</a:t>
            </a:r>
          </a:p>
        </p:txBody>
      </p:sp>
      <p:sp>
        <p:nvSpPr>
          <p:cNvPr id="1027" name="Rectangle 3">
            <a:extLst>
              <a:ext uri="{FF2B5EF4-FFF2-40B4-BE49-F238E27FC236}">
                <a16:creationId xmlns:a16="http://schemas.microsoft.com/office/drawing/2014/main" id="{349A8538-6D8B-33B1-090C-7B6B30F31E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n-US"/>
              <a:t>Haga clic para modificar el estilo de texto del patrón</a:t>
            </a:r>
          </a:p>
          <a:p>
            <a:pPr lvl="1"/>
            <a:r>
              <a:rPr lang="es-MX" altLang="en-US"/>
              <a:t>Segundo nivel</a:t>
            </a:r>
          </a:p>
          <a:p>
            <a:pPr lvl="2"/>
            <a:r>
              <a:rPr lang="es-MX" altLang="en-US"/>
              <a:t>Tercer nivel</a:t>
            </a:r>
          </a:p>
          <a:p>
            <a:pPr lvl="3"/>
            <a:r>
              <a:rPr lang="es-MX" altLang="en-US"/>
              <a:t>Cuarto nivel</a:t>
            </a:r>
          </a:p>
          <a:p>
            <a:pPr lvl="4"/>
            <a:r>
              <a:rPr lang="es-MX" altLang="en-US"/>
              <a:t>Quinto nivel</a:t>
            </a:r>
          </a:p>
        </p:txBody>
      </p:sp>
      <p:sp>
        <p:nvSpPr>
          <p:cNvPr id="1028" name="Rectangle 4">
            <a:extLst>
              <a:ext uri="{FF2B5EF4-FFF2-40B4-BE49-F238E27FC236}">
                <a16:creationId xmlns:a16="http://schemas.microsoft.com/office/drawing/2014/main" id="{491E872C-8E06-C0A8-1641-81A931C5E6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endParaRPr lang="es-MX"/>
          </a:p>
        </p:txBody>
      </p:sp>
      <p:sp>
        <p:nvSpPr>
          <p:cNvPr id="1029" name="Rectangle 5">
            <a:extLst>
              <a:ext uri="{FF2B5EF4-FFF2-40B4-BE49-F238E27FC236}">
                <a16:creationId xmlns:a16="http://schemas.microsoft.com/office/drawing/2014/main" id="{B826BDCC-95ED-4EAD-77E7-4C2E77296E7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endParaRPr lang="es-MX"/>
          </a:p>
        </p:txBody>
      </p:sp>
      <p:sp>
        <p:nvSpPr>
          <p:cNvPr id="1030" name="Rectangle 6">
            <a:extLst>
              <a:ext uri="{FF2B5EF4-FFF2-40B4-BE49-F238E27FC236}">
                <a16:creationId xmlns:a16="http://schemas.microsoft.com/office/drawing/2014/main" id="{EB745A1D-0941-6DCB-9949-DB878BBDB83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17AD7EB1-5012-401B-837F-FC52696949AE}" type="slidenum">
              <a:rPr lang="es-MX" altLang="en-US"/>
              <a:pPr/>
              <a:t>‹#›</a:t>
            </a:fld>
            <a:endParaRPr lang="es-MX"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p:nvPr/>
        </p:nvSpPr>
        <p:spPr>
          <a:xfrm>
            <a:off x="6627813" y="6429375"/>
            <a:ext cx="285750" cy="209550"/>
          </a:xfrm>
          <a:custGeom>
            <a:avLst/>
            <a:gdLst/>
            <a:ahLst/>
            <a:cxnLst/>
            <a:rect l="l" t="t" r="r" b="b"/>
            <a:pathLst>
              <a:path w="179" h="132" extrusionOk="0">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0080D6"/>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1" name="Google Shape;11;p1"/>
          <p:cNvGrpSpPr/>
          <p:nvPr/>
        </p:nvGrpSpPr>
        <p:grpSpPr>
          <a:xfrm>
            <a:off x="3175" y="4267200"/>
            <a:ext cx="9140825" cy="2590800"/>
            <a:chOff x="2" y="2688"/>
            <a:chExt cx="5758" cy="1632"/>
          </a:xfrm>
        </p:grpSpPr>
        <p:sp>
          <p:nvSpPr>
            <p:cNvPr id="12" name="Google Shape;12;p1"/>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3" name="Google Shape;13;p1"/>
            <p:cNvGrpSpPr/>
            <p:nvPr/>
          </p:nvGrpSpPr>
          <p:grpSpPr>
            <a:xfrm>
              <a:off x="3528" y="3715"/>
              <a:ext cx="792" cy="521"/>
              <a:chOff x="3527" y="3715"/>
              <a:chExt cx="792" cy="521"/>
            </a:xfrm>
          </p:grpSpPr>
          <p:sp>
            <p:nvSpPr>
              <p:cNvPr id="14" name="Google Shape;14;p1"/>
              <p:cNvSpPr/>
              <p:nvPr/>
            </p:nvSpPr>
            <p:spPr>
              <a:xfrm>
                <a:off x="3686" y="3810"/>
                <a:ext cx="532" cy="327"/>
              </a:xfrm>
              <a:prstGeom prst="ellipse">
                <a:avLst/>
              </a:pr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6" name="Google Shape;16;p1"/>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7" name="Google Shape;17;p1"/>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8" name="Google Shape;18;p1"/>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9" name="Google Shape;19;p1"/>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0" name="Google Shape;20;p1"/>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1" name="Google Shape;21;p1"/>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2" name="Google Shape;22;p1"/>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3" name="Google Shape;23;p1"/>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 name="Google Shape;24;p1"/>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5" name="Google Shape;25;p1"/>
            <p:cNvGrpSpPr/>
            <p:nvPr/>
          </p:nvGrpSpPr>
          <p:grpSpPr>
            <a:xfrm>
              <a:off x="1776" y="3631"/>
              <a:ext cx="1626" cy="683"/>
              <a:chOff x="1776" y="3631"/>
              <a:chExt cx="1626" cy="683"/>
            </a:xfrm>
          </p:grpSpPr>
          <p:sp>
            <p:nvSpPr>
              <p:cNvPr id="26" name="Google Shape;26;p1"/>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7" name="Google Shape;27;p1"/>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 name="Google Shape;28;p1"/>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 name="Google Shape;29;p1"/>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0" name="Google Shape;30;p1"/>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 name="Google Shape;31;p1"/>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2" name="Google Shape;32;p1"/>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3" name="Google Shape;33;p1"/>
              <p:cNvSpPr/>
              <p:nvPr/>
            </p:nvSpPr>
            <p:spPr>
              <a:xfrm>
                <a:off x="2542" y="4097"/>
                <a:ext cx="90" cy="60"/>
              </a:xfrm>
              <a:prstGeom prst="ellipse">
                <a:avLst/>
              </a:pr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4" name="Google Shape;34;p1"/>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5" name="Google Shape;35;p1"/>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6" name="Google Shape;36;p1"/>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7" name="Google Shape;37;p1"/>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8" name="Google Shape;38;p1"/>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9" name="Google Shape;39;p1"/>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0" name="Google Shape;40;p1"/>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1" name="Google Shape;41;p1"/>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2" name="Google Shape;42;p1"/>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3" name="Google Shape;43;p1"/>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4" name="Google Shape;44;p1"/>
            <p:cNvGrpSpPr/>
            <p:nvPr/>
          </p:nvGrpSpPr>
          <p:grpSpPr>
            <a:xfrm>
              <a:off x="4128" y="3360"/>
              <a:ext cx="1351" cy="821"/>
              <a:chOff x="4128" y="3360"/>
              <a:chExt cx="1351" cy="821"/>
            </a:xfrm>
          </p:grpSpPr>
          <p:sp>
            <p:nvSpPr>
              <p:cNvPr id="45" name="Google Shape;45;p1"/>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 name="Google Shape;46;p1"/>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 name="Google Shape;47;p1"/>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8" name="Google Shape;48;p1"/>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9" name="Google Shape;49;p1"/>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0" name="Google Shape;50;p1"/>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1" name="Google Shape;51;p1"/>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2" name="Google Shape;52;p1"/>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3" name="Google Shape;53;p1"/>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4" name="Google Shape;54;p1"/>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5" name="Google Shape;55;p1"/>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 name="Google Shape;56;p1"/>
              <p:cNvSpPr/>
              <p:nvPr/>
            </p:nvSpPr>
            <p:spPr>
              <a:xfrm>
                <a:off x="4546" y="3608"/>
                <a:ext cx="518" cy="319"/>
              </a:xfrm>
              <a:prstGeom prst="ellipse">
                <a:avLst/>
              </a:prstGeom>
              <a:gradFill>
                <a:gsLst>
                  <a:gs pos="0">
                    <a:srgbClr val="0084DD"/>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 name="Google Shape;57;p1"/>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8" name="Google Shape;58;p1"/>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 name="Google Shape;59;p1"/>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0" name="Google Shape;60;p1"/>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 name="Google Shape;61;p1"/>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62" name="Google Shape;62;p1"/>
            <p:cNvGrpSpPr/>
            <p:nvPr/>
          </p:nvGrpSpPr>
          <p:grpSpPr>
            <a:xfrm>
              <a:off x="5280" y="3024"/>
              <a:ext cx="425" cy="258"/>
              <a:chOff x="5280" y="3024"/>
              <a:chExt cx="425" cy="258"/>
            </a:xfrm>
          </p:grpSpPr>
          <p:sp>
            <p:nvSpPr>
              <p:cNvPr id="63" name="Google Shape;63;p1"/>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4" name="Google Shape;64;p1"/>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5" name="Google Shape;65;p1"/>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6" name="Google Shape;66;p1"/>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7" name="Google Shape;67;p1"/>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8" name="Google Shape;68;p1"/>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9" name="Google Shape;69;p1"/>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70" name="Google Shape;70;p1"/>
              <p:cNvGrpSpPr/>
              <p:nvPr/>
            </p:nvGrpSpPr>
            <p:grpSpPr>
              <a:xfrm>
                <a:off x="5381" y="3085"/>
                <a:ext cx="227" cy="132"/>
                <a:chOff x="5381" y="3085"/>
                <a:chExt cx="227" cy="132"/>
              </a:xfrm>
            </p:grpSpPr>
            <p:sp>
              <p:nvSpPr>
                <p:cNvPr id="71" name="Google Shape;71;p1"/>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2" name="Google Shape;72;p1"/>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3" name="Google Shape;73;p1"/>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4" name="Google Shape;74;p1"/>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sp>
        <p:nvSpPr>
          <p:cNvPr id="75" name="Google Shape;75;p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6" name="Google Shape;76;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40"/>
              </a:spcBef>
              <a:spcAft>
                <a:spcPts val="0"/>
              </a:spcAft>
              <a:buClr>
                <a:schemeClr val="hlink"/>
              </a:buClr>
              <a:buSzPts val="2560"/>
              <a:buFont typeface="Noto Sans Symbols"/>
              <a:buChar char="⮚"/>
              <a:defRPr sz="3200" b="0" i="0" u="none" strike="noStrike" cap="none">
                <a:solidFill>
                  <a:schemeClr val="lt1"/>
                </a:solidFill>
                <a:latin typeface="Arial"/>
                <a:ea typeface="Arial"/>
                <a:cs typeface="Arial"/>
                <a:sym typeface="Arial"/>
              </a:defRPr>
            </a:lvl1pPr>
            <a:lvl2pPr marL="914400" marR="0" lvl="1" indent="-317500" algn="l" rtl="0">
              <a:spcBef>
                <a:spcPts val="560"/>
              </a:spcBef>
              <a:spcAft>
                <a:spcPts val="0"/>
              </a:spcAft>
              <a:buClr>
                <a:schemeClr val="lt2"/>
              </a:buClr>
              <a:buSzPts val="14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292100" algn="l" rtl="0">
              <a:spcBef>
                <a:spcPts val="400"/>
              </a:spcBef>
              <a:spcAft>
                <a:spcPts val="0"/>
              </a:spcAft>
              <a:buClr>
                <a:schemeClr val="folHlink"/>
              </a:buClr>
              <a:buSzPts val="1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7" name="Google Shape;77;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4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8" name="Google Shape;78;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4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9" name="Google Shape;79;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756038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rPr>
              <a:t>Biology</a:t>
            </a: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Tree>
    <p:extLst>
      <p:ext uri="{BB962C8B-B14F-4D97-AF65-F5344CB8AC3E}">
        <p14:creationId xmlns:p14="http://schemas.microsoft.com/office/powerpoint/2010/main" val="187166499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vino ">
            <a:extLst>
              <a:ext uri="{FF2B5EF4-FFF2-40B4-BE49-F238E27FC236}">
                <a16:creationId xmlns:a16="http://schemas.microsoft.com/office/drawing/2014/main" id="{A244EEF3-19EF-F5D5-7D9C-A857852B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7583763">
            <a:extLst>
              <a:ext uri="{FF2B5EF4-FFF2-40B4-BE49-F238E27FC236}">
                <a16:creationId xmlns:a16="http://schemas.microsoft.com/office/drawing/2014/main" id="{AFB78A49-A2D5-3B37-2005-D20A5F3AB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outVertical)">
                                      <p:cBhvr>
                                        <p:cTn id="7" dur="3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vino ">
            <a:extLst>
              <a:ext uri="{FF2B5EF4-FFF2-40B4-BE49-F238E27FC236}">
                <a16:creationId xmlns:a16="http://schemas.microsoft.com/office/drawing/2014/main" id="{7E825D93-C14F-6BA7-73E2-0D7ECB3B5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6861776">
            <a:extLst>
              <a:ext uri="{FF2B5EF4-FFF2-40B4-BE49-F238E27FC236}">
                <a16:creationId xmlns:a16="http://schemas.microsoft.com/office/drawing/2014/main" id="{F2D80912-B9DF-9421-20ED-7EA592D24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outVertical)">
                                      <p:cBhvr>
                                        <p:cTn id="7" dur="3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6vino ">
            <a:extLst>
              <a:ext uri="{FF2B5EF4-FFF2-40B4-BE49-F238E27FC236}">
                <a16:creationId xmlns:a16="http://schemas.microsoft.com/office/drawing/2014/main" id="{C9CA8B0E-A655-25DB-5B35-8F61FD887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9261296">
            <a:extLst>
              <a:ext uri="{FF2B5EF4-FFF2-40B4-BE49-F238E27FC236}">
                <a16:creationId xmlns:a16="http://schemas.microsoft.com/office/drawing/2014/main" id="{208E8293-3ABD-0B01-ABAC-E84704290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outVertical)">
                                      <p:cBhvr>
                                        <p:cTn id="7" dur="3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vino ">
            <a:extLst>
              <a:ext uri="{FF2B5EF4-FFF2-40B4-BE49-F238E27FC236}">
                <a16:creationId xmlns:a16="http://schemas.microsoft.com/office/drawing/2014/main" id="{AFA10DF1-CE1B-5F1F-B4F3-18B8913D4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8307547">
            <a:extLst>
              <a:ext uri="{FF2B5EF4-FFF2-40B4-BE49-F238E27FC236}">
                <a16:creationId xmlns:a16="http://schemas.microsoft.com/office/drawing/2014/main" id="{E787CE37-8DA5-9F3B-42C4-62D046915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barn(outVertical)">
                                      <p:cBhvr>
                                        <p:cTn id="7" dur="30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6vino ">
            <a:extLst>
              <a:ext uri="{FF2B5EF4-FFF2-40B4-BE49-F238E27FC236}">
                <a16:creationId xmlns:a16="http://schemas.microsoft.com/office/drawing/2014/main" id="{9A971E3A-CB7C-8D9E-58A1-9A12701F3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1EDCF115-8DDA-B611-B925-97B2923EE0BD}"/>
              </a:ext>
            </a:extLst>
          </p:cNvPr>
          <p:cNvSpPr txBox="1">
            <a:spLocks noChangeArrowheads="1"/>
          </p:cNvSpPr>
          <p:nvPr/>
        </p:nvSpPr>
        <p:spPr bwMode="auto">
          <a:xfrm>
            <a:off x="179388" y="625475"/>
            <a:ext cx="7056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3200"/>
              <a:t> </a:t>
            </a:r>
          </a:p>
        </p:txBody>
      </p:sp>
      <p:sp>
        <p:nvSpPr>
          <p:cNvPr id="12292" name="Text Box 4">
            <a:extLst>
              <a:ext uri="{FF2B5EF4-FFF2-40B4-BE49-F238E27FC236}">
                <a16:creationId xmlns:a16="http://schemas.microsoft.com/office/drawing/2014/main" id="{3C16FB42-56E6-FD46-5EEC-8C2E55507BDE}"/>
              </a:ext>
            </a:extLst>
          </p:cNvPr>
          <p:cNvSpPr txBox="1">
            <a:spLocks noChangeArrowheads="1"/>
          </p:cNvSpPr>
          <p:nvPr/>
        </p:nvSpPr>
        <p:spPr bwMode="auto">
          <a:xfrm>
            <a:off x="191881" y="1556792"/>
            <a:ext cx="69135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3200" dirty="0" err="1">
                <a:solidFill>
                  <a:srgbClr val="FFFF00"/>
                </a:solidFill>
              </a:rPr>
              <a:t>About</a:t>
            </a:r>
            <a:r>
              <a:rPr lang="es-MX" altLang="en-US" sz="3200" dirty="0">
                <a:solidFill>
                  <a:srgbClr val="FFFF00"/>
                </a:solidFill>
              </a:rPr>
              <a:t> 99% </a:t>
            </a:r>
            <a:r>
              <a:rPr lang="es-MX" altLang="en-US" sz="3200" dirty="0" err="1">
                <a:solidFill>
                  <a:srgbClr val="FFFF00"/>
                </a:solidFill>
              </a:rPr>
              <a:t>of</a:t>
            </a:r>
            <a:r>
              <a:rPr lang="es-MX" altLang="en-US" sz="3200" dirty="0">
                <a:solidFill>
                  <a:srgbClr val="FFFF00"/>
                </a:solidFill>
              </a:rPr>
              <a:t> </a:t>
            </a:r>
            <a:r>
              <a:rPr lang="es-MX" altLang="en-US" sz="3200" dirty="0" err="1">
                <a:solidFill>
                  <a:srgbClr val="FFFF00"/>
                </a:solidFill>
              </a:rPr>
              <a:t>Antarctica</a:t>
            </a:r>
            <a:r>
              <a:rPr lang="es-MX" altLang="en-US" sz="3200" dirty="0">
                <a:solidFill>
                  <a:srgbClr val="FFFF00"/>
                </a:solidFill>
              </a:rPr>
              <a:t> </a:t>
            </a:r>
            <a:r>
              <a:rPr lang="es-MX" altLang="en-US" sz="3200" dirty="0" err="1">
                <a:solidFill>
                  <a:srgbClr val="FFFF00"/>
                </a:solidFill>
              </a:rPr>
              <a:t>is</a:t>
            </a:r>
            <a:r>
              <a:rPr lang="es-MX" altLang="en-US" sz="3200" dirty="0">
                <a:solidFill>
                  <a:srgbClr val="FFFF00"/>
                </a:solidFill>
              </a:rPr>
              <a:t> </a:t>
            </a:r>
            <a:r>
              <a:rPr lang="es-MX" altLang="en-US" sz="3200" dirty="0" err="1">
                <a:solidFill>
                  <a:srgbClr val="FFFF00"/>
                </a:solidFill>
              </a:rPr>
              <a:t>covered</a:t>
            </a:r>
            <a:r>
              <a:rPr lang="es-MX" altLang="en-US" sz="3200" dirty="0">
                <a:solidFill>
                  <a:srgbClr val="FFFF00"/>
                </a:solidFill>
              </a:rPr>
              <a:t> </a:t>
            </a:r>
            <a:r>
              <a:rPr lang="es-MX" altLang="en-US" sz="3200" dirty="0" err="1">
                <a:solidFill>
                  <a:srgbClr val="FFFF00"/>
                </a:solidFill>
              </a:rPr>
              <a:t>with</a:t>
            </a:r>
            <a:r>
              <a:rPr lang="es-MX" altLang="en-US" sz="3200" dirty="0">
                <a:solidFill>
                  <a:srgbClr val="FFFF00"/>
                </a:solidFill>
              </a:rPr>
              <a:t> ice at </a:t>
            </a:r>
            <a:r>
              <a:rPr lang="es-MX" altLang="en-US" sz="3200" dirty="0" err="1">
                <a:solidFill>
                  <a:srgbClr val="FFFF00"/>
                </a:solidFill>
              </a:rPr>
              <a:t>an</a:t>
            </a:r>
            <a:r>
              <a:rPr lang="es-MX" altLang="en-US" sz="3200" dirty="0">
                <a:solidFill>
                  <a:srgbClr val="FFFF00"/>
                </a:solidFill>
              </a:rPr>
              <a:t> </a:t>
            </a:r>
            <a:r>
              <a:rPr lang="es-MX" altLang="en-US" sz="3200" dirty="0" err="1">
                <a:solidFill>
                  <a:srgbClr val="FFFF00"/>
                </a:solidFill>
              </a:rPr>
              <a:t>average</a:t>
            </a:r>
            <a:r>
              <a:rPr lang="es-MX" altLang="en-US" sz="3200" dirty="0">
                <a:solidFill>
                  <a:srgbClr val="FFFF00"/>
                </a:solidFill>
              </a:rPr>
              <a:t> </a:t>
            </a:r>
            <a:r>
              <a:rPr lang="es-MX" altLang="en-US" sz="3200" dirty="0" err="1">
                <a:solidFill>
                  <a:srgbClr val="FFFF00"/>
                </a:solidFill>
              </a:rPr>
              <a:t>thickness</a:t>
            </a:r>
            <a:r>
              <a:rPr lang="es-MX" altLang="en-US" sz="3200" dirty="0">
                <a:solidFill>
                  <a:srgbClr val="FFFF00"/>
                </a:solidFill>
              </a:rPr>
              <a:t> </a:t>
            </a:r>
            <a:r>
              <a:rPr lang="es-MX" altLang="en-US" sz="3200" dirty="0" err="1">
                <a:solidFill>
                  <a:srgbClr val="FFFF00"/>
                </a:solidFill>
              </a:rPr>
              <a:t>of</a:t>
            </a:r>
            <a:r>
              <a:rPr lang="es-MX" altLang="en-US" sz="3200" dirty="0">
                <a:solidFill>
                  <a:srgbClr val="FFFF00"/>
                </a:solidFill>
              </a:rPr>
              <a:t> 2,500 </a:t>
            </a:r>
            <a:r>
              <a:rPr lang="es-MX" altLang="en-US" sz="3200" dirty="0" err="1">
                <a:solidFill>
                  <a:srgbClr val="FFFF00"/>
                </a:solidFill>
              </a:rPr>
              <a:t>meters</a:t>
            </a:r>
            <a:r>
              <a:rPr lang="es-MX" altLang="en-US" sz="3200" dirty="0">
                <a:solidFill>
                  <a:srgbClr val="FFFF00"/>
                </a:solidFill>
              </a:rPr>
              <a:t>, </a:t>
            </a:r>
            <a:r>
              <a:rPr lang="es-MX" altLang="en-US" sz="3200" dirty="0" err="1">
                <a:solidFill>
                  <a:srgbClr val="FFFF00"/>
                </a:solidFill>
              </a:rPr>
              <a:t>reaching</a:t>
            </a:r>
            <a:r>
              <a:rPr lang="es-MX" altLang="en-US" sz="3200" dirty="0">
                <a:solidFill>
                  <a:srgbClr val="FFFF00"/>
                </a:solidFill>
              </a:rPr>
              <a:t> in </a:t>
            </a:r>
            <a:r>
              <a:rPr lang="es-MX" altLang="en-US" sz="3200" dirty="0" err="1">
                <a:solidFill>
                  <a:srgbClr val="FFFF00"/>
                </a:solidFill>
              </a:rPr>
              <a:t>some</a:t>
            </a:r>
            <a:r>
              <a:rPr lang="es-MX" altLang="en-US" sz="3200" dirty="0">
                <a:solidFill>
                  <a:srgbClr val="FFFF00"/>
                </a:solidFill>
              </a:rPr>
              <a:t> places     as </a:t>
            </a:r>
            <a:r>
              <a:rPr lang="es-MX" altLang="en-US" sz="3200" dirty="0" err="1">
                <a:solidFill>
                  <a:srgbClr val="FFFF00"/>
                </a:solidFill>
              </a:rPr>
              <a:t>deep</a:t>
            </a:r>
            <a:r>
              <a:rPr lang="es-MX" altLang="en-US" sz="3200" dirty="0">
                <a:solidFill>
                  <a:srgbClr val="FFFF00"/>
                </a:solidFill>
              </a:rPr>
              <a:t> as 4,776 </a:t>
            </a:r>
            <a:r>
              <a:rPr lang="es-MX" altLang="en-US" sz="3200" dirty="0" err="1">
                <a:solidFill>
                  <a:srgbClr val="FFFF00"/>
                </a:solidFill>
              </a:rPr>
              <a:t>meters</a:t>
            </a:r>
            <a:r>
              <a:rPr lang="es-MX" altLang="en-US" sz="3200" dirty="0">
                <a:solidFill>
                  <a:srgbClr val="FFFF00"/>
                </a:solidFill>
              </a:rPr>
              <a:t>.</a:t>
            </a:r>
          </a:p>
          <a:p>
            <a:pPr eaLnBrk="1" hangingPunct="1"/>
            <a:endParaRPr lang="es-MX" altLang="en-US" sz="3200" dirty="0"/>
          </a:p>
          <a:p>
            <a:pPr eaLnBrk="1" hangingPunct="1"/>
            <a:r>
              <a:rPr lang="es-MX" altLang="en-US" sz="3200" dirty="0" err="1"/>
              <a:t>If</a:t>
            </a:r>
            <a:r>
              <a:rPr lang="es-MX" altLang="en-US" sz="3200" dirty="0"/>
              <a:t> </a:t>
            </a:r>
            <a:r>
              <a:rPr lang="es-MX" altLang="en-US" sz="3200" dirty="0" err="1"/>
              <a:t>the</a:t>
            </a:r>
            <a:r>
              <a:rPr lang="es-MX" altLang="en-US" sz="3200" dirty="0"/>
              <a:t> ice </a:t>
            </a:r>
            <a:r>
              <a:rPr lang="es-MX" altLang="en-US" sz="3200" dirty="0" err="1"/>
              <a:t>layer</a:t>
            </a:r>
            <a:r>
              <a:rPr lang="es-MX" altLang="en-US" sz="3200" dirty="0"/>
              <a:t> </a:t>
            </a:r>
            <a:r>
              <a:rPr lang="es-MX" altLang="en-US" sz="3200" dirty="0" err="1"/>
              <a:t>would</a:t>
            </a:r>
            <a:r>
              <a:rPr lang="es-MX" altLang="en-US" sz="3200" dirty="0"/>
              <a:t> </a:t>
            </a:r>
            <a:r>
              <a:rPr lang="es-MX" altLang="en-US" sz="3200" dirty="0" err="1"/>
              <a:t>melt</a:t>
            </a:r>
            <a:r>
              <a:rPr lang="es-MX" altLang="en-US" sz="3200" dirty="0"/>
              <a:t> </a:t>
            </a:r>
            <a:r>
              <a:rPr lang="es-MX" altLang="en-US" sz="3200" dirty="0" err="1"/>
              <a:t>all</a:t>
            </a:r>
            <a:r>
              <a:rPr lang="es-MX" altLang="en-US" sz="3200" dirty="0"/>
              <a:t> </a:t>
            </a:r>
            <a:r>
              <a:rPr lang="es-MX" altLang="en-US" sz="3200" dirty="0" err="1"/>
              <a:t>the</a:t>
            </a:r>
            <a:r>
              <a:rPr lang="es-MX" altLang="en-US" sz="3200" dirty="0"/>
              <a:t> </a:t>
            </a:r>
            <a:r>
              <a:rPr lang="es-MX" altLang="en-US" sz="3200" dirty="0" err="1"/>
              <a:t>Earth’s</a:t>
            </a:r>
            <a:r>
              <a:rPr lang="es-MX" altLang="en-US" sz="3200" dirty="0"/>
              <a:t> </a:t>
            </a:r>
            <a:r>
              <a:rPr lang="es-MX" altLang="en-US" sz="3200" dirty="0" err="1"/>
              <a:t>Oceans</a:t>
            </a:r>
            <a:r>
              <a:rPr lang="es-MX" altLang="en-US" sz="3200" dirty="0"/>
              <a:t> </a:t>
            </a:r>
            <a:r>
              <a:rPr lang="es-MX" altLang="en-US" sz="3200" dirty="0" err="1"/>
              <a:t>would</a:t>
            </a:r>
            <a:r>
              <a:rPr lang="es-MX" altLang="en-US" sz="3200" dirty="0"/>
              <a:t> </a:t>
            </a:r>
            <a:r>
              <a:rPr lang="es-MX" altLang="en-US" sz="3200" dirty="0" err="1"/>
              <a:t>rise</a:t>
            </a:r>
            <a:r>
              <a:rPr lang="es-MX" altLang="en-US" sz="3200" dirty="0"/>
              <a:t>  70 </a:t>
            </a:r>
            <a:r>
              <a:rPr lang="es-MX" altLang="en-US" sz="3200" dirty="0" err="1"/>
              <a:t>meters</a:t>
            </a:r>
            <a:r>
              <a:rPr lang="es-MX" altLang="en-US" sz="3200" dirty="0"/>
              <a:t> </a:t>
            </a:r>
            <a:r>
              <a:rPr lang="es-MX" altLang="en-US" sz="3200" dirty="0" err="1"/>
              <a:t>above</a:t>
            </a:r>
            <a:r>
              <a:rPr lang="es-MX" altLang="en-US" sz="3200" dirty="0"/>
              <a:t> </a:t>
            </a:r>
            <a:r>
              <a:rPr lang="es-MX" altLang="en-US" sz="3200" dirty="0" err="1"/>
              <a:t>the</a:t>
            </a:r>
            <a:r>
              <a:rPr lang="es-MX" altLang="en-US" sz="3200" dirty="0"/>
              <a:t> actual </a:t>
            </a:r>
            <a:r>
              <a:rPr lang="es-MX" altLang="en-US" sz="3200" dirty="0" err="1"/>
              <a:t>level</a:t>
            </a:r>
            <a:r>
              <a:rPr lang="es-MX" altLang="en-US" sz="3200"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292"/>
                                        </p:tgtEl>
                                        <p:attrNameLst>
                                          <p:attrName>style.visibility</p:attrName>
                                        </p:attrNameLst>
                                      </p:cBhvr>
                                      <p:to>
                                        <p:strVal val="visible"/>
                                      </p:to>
                                    </p:set>
                                    <p:anim calcmode="discrete" valueType="clr">
                                      <p:cBhvr override="childStyle">
                                        <p:cTn id="7"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2"/>
                                        </p:tgtEl>
                                        <p:attrNameLst>
                                          <p:attrName>fillcolor</p:attrName>
                                        </p:attrNameLst>
                                      </p:cBhvr>
                                      <p:tavLst>
                                        <p:tav tm="0">
                                          <p:val>
                                            <p:clrVal>
                                              <a:schemeClr val="accent2"/>
                                            </p:clrVal>
                                          </p:val>
                                        </p:tav>
                                        <p:tav tm="50000">
                                          <p:val>
                                            <p:clrVal>
                                              <a:schemeClr val="hlink"/>
                                            </p:clrVal>
                                          </p:val>
                                        </p:tav>
                                      </p:tavLst>
                                    </p:anim>
                                    <p:set>
                                      <p:cBhvr>
                                        <p:cTn id="9" dur="80"/>
                                        <p:tgtEl>
                                          <p:spTgt spid="122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6vino ">
            <a:extLst>
              <a:ext uri="{FF2B5EF4-FFF2-40B4-BE49-F238E27FC236}">
                <a16:creationId xmlns:a16="http://schemas.microsoft.com/office/drawing/2014/main" id="{698A1587-6F57-05B6-4AE5-2C90AA489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3526114">
            <a:extLst>
              <a:ext uri="{FF2B5EF4-FFF2-40B4-BE49-F238E27FC236}">
                <a16:creationId xmlns:a16="http://schemas.microsoft.com/office/drawing/2014/main" id="{6D0B0243-786F-9CF7-ACDA-C4772DCB3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0" fill="hold"/>
                                        <p:tgtEl>
                                          <p:spTgt spid="13315"/>
                                        </p:tgtEl>
                                        <p:attrNameLst>
                                          <p:attrName>ppt_w</p:attrName>
                                        </p:attrNameLst>
                                      </p:cBhvr>
                                      <p:tavLst>
                                        <p:tav tm="0">
                                          <p:val>
                                            <p:fltVal val="0"/>
                                          </p:val>
                                        </p:tav>
                                        <p:tav tm="100000">
                                          <p:val>
                                            <p:strVal val="#ppt_w"/>
                                          </p:val>
                                        </p:tav>
                                      </p:tavLst>
                                    </p:anim>
                                    <p:anim calcmode="lin" valueType="num">
                                      <p:cBhvr>
                                        <p:cTn id="8" dur="3000" fill="hold"/>
                                        <p:tgtEl>
                                          <p:spTgt spid="133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6vino ">
            <a:extLst>
              <a:ext uri="{FF2B5EF4-FFF2-40B4-BE49-F238E27FC236}">
                <a16:creationId xmlns:a16="http://schemas.microsoft.com/office/drawing/2014/main" id="{41E2FA14-9FE1-7F49-8AC6-ED902494E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5708640">
            <a:extLst>
              <a:ext uri="{FF2B5EF4-FFF2-40B4-BE49-F238E27FC236}">
                <a16:creationId xmlns:a16="http://schemas.microsoft.com/office/drawing/2014/main" id="{2CB0DD7A-1790-FEA7-DA7B-A1D56D392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0"/>
            <a:ext cx="950436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3000" fill="hold"/>
                                        <p:tgtEl>
                                          <p:spTgt spid="14339"/>
                                        </p:tgtEl>
                                        <p:attrNameLst>
                                          <p:attrName>ppt_w</p:attrName>
                                        </p:attrNameLst>
                                      </p:cBhvr>
                                      <p:tavLst>
                                        <p:tav tm="0">
                                          <p:val>
                                            <p:fltVal val="0"/>
                                          </p:val>
                                        </p:tav>
                                        <p:tav tm="100000">
                                          <p:val>
                                            <p:strVal val="#ppt_w"/>
                                          </p:val>
                                        </p:tav>
                                      </p:tavLst>
                                    </p:anim>
                                    <p:anim calcmode="lin" valueType="num">
                                      <p:cBhvr>
                                        <p:cTn id="8" dur="3000" fill="hold"/>
                                        <p:tgtEl>
                                          <p:spTgt spid="14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vino ">
            <a:extLst>
              <a:ext uri="{FF2B5EF4-FFF2-40B4-BE49-F238E27FC236}">
                <a16:creationId xmlns:a16="http://schemas.microsoft.com/office/drawing/2014/main" id="{59CC988C-200D-0246-9F5C-70F9C4699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7763701">
            <a:extLst>
              <a:ext uri="{FF2B5EF4-FFF2-40B4-BE49-F238E27FC236}">
                <a16:creationId xmlns:a16="http://schemas.microsoft.com/office/drawing/2014/main" id="{B67B09AF-5BA6-751D-A717-68CC7DAAA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3000" fill="hold"/>
                                        <p:tgtEl>
                                          <p:spTgt spid="15363"/>
                                        </p:tgtEl>
                                        <p:attrNameLst>
                                          <p:attrName>ppt_w</p:attrName>
                                        </p:attrNameLst>
                                      </p:cBhvr>
                                      <p:tavLst>
                                        <p:tav tm="0">
                                          <p:val>
                                            <p:fltVal val="0"/>
                                          </p:val>
                                        </p:tav>
                                        <p:tav tm="100000">
                                          <p:val>
                                            <p:strVal val="#ppt_w"/>
                                          </p:val>
                                        </p:tav>
                                      </p:tavLst>
                                    </p:anim>
                                    <p:anim calcmode="lin" valueType="num">
                                      <p:cBhvr>
                                        <p:cTn id="8" dur="3000" fill="hold"/>
                                        <p:tgtEl>
                                          <p:spTgt spid="153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vino ">
            <a:extLst>
              <a:ext uri="{FF2B5EF4-FFF2-40B4-BE49-F238E27FC236}">
                <a16:creationId xmlns:a16="http://schemas.microsoft.com/office/drawing/2014/main" id="{28F6D831-1EE5-79B4-0151-DBBCC7ACE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1198770">
            <a:extLst>
              <a:ext uri="{FF2B5EF4-FFF2-40B4-BE49-F238E27FC236}">
                <a16:creationId xmlns:a16="http://schemas.microsoft.com/office/drawing/2014/main" id="{95392EB8-6F0F-FEBA-FAC1-261A5179C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0" fill="hold"/>
                                        <p:tgtEl>
                                          <p:spTgt spid="16387"/>
                                        </p:tgtEl>
                                        <p:attrNameLst>
                                          <p:attrName>ppt_w</p:attrName>
                                        </p:attrNameLst>
                                      </p:cBhvr>
                                      <p:tavLst>
                                        <p:tav tm="0">
                                          <p:val>
                                            <p:fltVal val="0"/>
                                          </p:val>
                                        </p:tav>
                                        <p:tav tm="100000">
                                          <p:val>
                                            <p:strVal val="#ppt_w"/>
                                          </p:val>
                                        </p:tav>
                                      </p:tavLst>
                                    </p:anim>
                                    <p:anim calcmode="lin" valueType="num">
                                      <p:cBhvr>
                                        <p:cTn id="8" dur="3000" fill="hold"/>
                                        <p:tgtEl>
                                          <p:spTgt spid="163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vino ">
            <a:extLst>
              <a:ext uri="{FF2B5EF4-FFF2-40B4-BE49-F238E27FC236}">
                <a16:creationId xmlns:a16="http://schemas.microsoft.com/office/drawing/2014/main" id="{EACE06C1-0A49-D362-53CB-97EB3FF74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85CF5E36-5737-FE8D-62CF-610E77EA42E1}"/>
              </a:ext>
            </a:extLst>
          </p:cNvPr>
          <p:cNvSpPr txBox="1">
            <a:spLocks noChangeArrowheads="1"/>
          </p:cNvSpPr>
          <p:nvPr/>
        </p:nvSpPr>
        <p:spPr bwMode="auto">
          <a:xfrm>
            <a:off x="303213" y="985838"/>
            <a:ext cx="693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endParaRPr lang="en-US" altLang="en-US"/>
          </a:p>
        </p:txBody>
      </p:sp>
      <p:sp>
        <p:nvSpPr>
          <p:cNvPr id="17412" name="Text Box 4">
            <a:extLst>
              <a:ext uri="{FF2B5EF4-FFF2-40B4-BE49-F238E27FC236}">
                <a16:creationId xmlns:a16="http://schemas.microsoft.com/office/drawing/2014/main" id="{733D1CA6-2341-7D99-CAF3-C17D71070B15}"/>
              </a:ext>
            </a:extLst>
          </p:cNvPr>
          <p:cNvSpPr txBox="1">
            <a:spLocks noChangeArrowheads="1"/>
          </p:cNvSpPr>
          <p:nvPr/>
        </p:nvSpPr>
        <p:spPr bwMode="auto">
          <a:xfrm>
            <a:off x="324877" y="1331132"/>
            <a:ext cx="67167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3200" dirty="0" err="1"/>
              <a:t>The</a:t>
            </a:r>
            <a:r>
              <a:rPr lang="es-MX" altLang="en-US" sz="3200" dirty="0"/>
              <a:t> </a:t>
            </a:r>
            <a:r>
              <a:rPr lang="es-MX" altLang="en-US" sz="3200" dirty="0" err="1"/>
              <a:t>Antarctic</a:t>
            </a:r>
            <a:r>
              <a:rPr lang="es-MX" altLang="en-US" sz="3200" dirty="0"/>
              <a:t> </a:t>
            </a:r>
            <a:r>
              <a:rPr lang="es-MX" altLang="en-US" sz="3200" dirty="0" err="1"/>
              <a:t>Continent</a:t>
            </a:r>
            <a:r>
              <a:rPr lang="es-MX" altLang="en-US" sz="3200" dirty="0"/>
              <a:t> </a:t>
            </a:r>
            <a:r>
              <a:rPr lang="es-MX" altLang="en-US" sz="3200" dirty="0" err="1"/>
              <a:t>functions</a:t>
            </a:r>
            <a:r>
              <a:rPr lang="es-MX" altLang="en-US" sz="3200" dirty="0"/>
              <a:t> as </a:t>
            </a:r>
            <a:r>
              <a:rPr lang="es-MX" altLang="en-US" sz="3200" dirty="0" err="1"/>
              <a:t>one</a:t>
            </a:r>
            <a:r>
              <a:rPr lang="es-MX" altLang="en-US" sz="3200" dirty="0"/>
              <a:t> </a:t>
            </a:r>
            <a:r>
              <a:rPr lang="es-MX" altLang="en-US" sz="3200" dirty="0" err="1"/>
              <a:t>of</a:t>
            </a:r>
            <a:r>
              <a:rPr lang="es-MX" altLang="en-US" sz="3200" dirty="0"/>
              <a:t> </a:t>
            </a:r>
            <a:r>
              <a:rPr lang="es-MX" altLang="en-US" sz="3200" dirty="0" err="1"/>
              <a:t>Earth’s</a:t>
            </a:r>
            <a:r>
              <a:rPr lang="es-MX" altLang="en-US" sz="3200" dirty="0"/>
              <a:t> “</a:t>
            </a:r>
            <a:r>
              <a:rPr lang="es-MX" altLang="en-US" sz="3200" dirty="0" err="1"/>
              <a:t>refrigerators</a:t>
            </a:r>
            <a:r>
              <a:rPr lang="es-MX" altLang="en-US" sz="3200" dirty="0"/>
              <a:t>” </a:t>
            </a:r>
            <a:r>
              <a:rPr lang="es-MX" altLang="en-US" sz="3200" dirty="0" err="1"/>
              <a:t>regulating</a:t>
            </a:r>
            <a:r>
              <a:rPr lang="es-MX" altLang="en-US" sz="3200" dirty="0"/>
              <a:t> </a:t>
            </a:r>
            <a:r>
              <a:rPr lang="es-MX" altLang="en-US" sz="3200" dirty="0" err="1"/>
              <a:t>the</a:t>
            </a:r>
            <a:r>
              <a:rPr lang="es-MX" altLang="en-US" sz="3200" dirty="0"/>
              <a:t> </a:t>
            </a:r>
            <a:r>
              <a:rPr lang="es-MX" altLang="en-US" sz="3200" dirty="0" err="1"/>
              <a:t>oceanic</a:t>
            </a:r>
            <a:r>
              <a:rPr lang="es-MX" altLang="en-US" sz="3200" dirty="0"/>
              <a:t> </a:t>
            </a:r>
            <a:r>
              <a:rPr lang="es-MX" altLang="en-US" sz="3200" dirty="0" err="1"/>
              <a:t>currents</a:t>
            </a:r>
            <a:r>
              <a:rPr lang="es-MX" altLang="en-US" sz="3200" dirty="0"/>
              <a:t> and </a:t>
            </a:r>
            <a:r>
              <a:rPr lang="es-MX" altLang="en-US" sz="3200" dirty="0" err="1"/>
              <a:t>the</a:t>
            </a:r>
            <a:r>
              <a:rPr lang="es-MX" altLang="en-US" sz="3200" dirty="0"/>
              <a:t> </a:t>
            </a:r>
            <a:r>
              <a:rPr lang="es-MX" altLang="en-US" sz="3200" dirty="0" err="1"/>
              <a:t>world’s</a:t>
            </a:r>
            <a:r>
              <a:rPr lang="es-MX" altLang="en-US" sz="3200" dirty="0"/>
              <a:t> </a:t>
            </a:r>
            <a:r>
              <a:rPr lang="es-MX" altLang="en-US" sz="3200" dirty="0" err="1"/>
              <a:t>climate</a:t>
            </a:r>
            <a:r>
              <a:rPr lang="es-MX" altLang="en-US" sz="3200" dirty="0"/>
              <a:t>.</a:t>
            </a:r>
          </a:p>
          <a:p>
            <a:pPr eaLnBrk="1" hangingPunct="1"/>
            <a:endParaRPr lang="es-MX" altLang="en-US" sz="3200" dirty="0"/>
          </a:p>
          <a:p>
            <a:pPr eaLnBrk="1" hangingPunct="1"/>
            <a:r>
              <a:rPr lang="es-MX" altLang="en-US" sz="3200" dirty="0" err="1">
                <a:solidFill>
                  <a:srgbClr val="FFFF00"/>
                </a:solidFill>
              </a:rPr>
              <a:t>Any</a:t>
            </a:r>
            <a:r>
              <a:rPr lang="es-MX" altLang="en-US" sz="3200" dirty="0">
                <a:solidFill>
                  <a:srgbClr val="FFFF00"/>
                </a:solidFill>
              </a:rPr>
              <a:t> </a:t>
            </a:r>
            <a:r>
              <a:rPr lang="es-MX" altLang="en-US" sz="3200" dirty="0" err="1">
                <a:solidFill>
                  <a:srgbClr val="FFFF00"/>
                </a:solidFill>
              </a:rPr>
              <a:t>significant</a:t>
            </a:r>
            <a:r>
              <a:rPr lang="es-MX" altLang="en-US" sz="3200" dirty="0">
                <a:solidFill>
                  <a:srgbClr val="FFFF00"/>
                </a:solidFill>
              </a:rPr>
              <a:t> </a:t>
            </a:r>
            <a:r>
              <a:rPr lang="es-MX" altLang="en-US" sz="3200" dirty="0" err="1">
                <a:solidFill>
                  <a:srgbClr val="FFFF00"/>
                </a:solidFill>
              </a:rPr>
              <a:t>enviromental</a:t>
            </a:r>
            <a:r>
              <a:rPr lang="es-MX" altLang="en-US" sz="3200" dirty="0">
                <a:solidFill>
                  <a:srgbClr val="FFFF00"/>
                </a:solidFill>
              </a:rPr>
              <a:t> </a:t>
            </a:r>
            <a:r>
              <a:rPr lang="es-MX" altLang="en-US" sz="3200" dirty="0" err="1">
                <a:solidFill>
                  <a:srgbClr val="FFFF00"/>
                </a:solidFill>
              </a:rPr>
              <a:t>impact</a:t>
            </a:r>
            <a:r>
              <a:rPr lang="es-MX" altLang="en-US" sz="3200" dirty="0">
                <a:solidFill>
                  <a:srgbClr val="FFFF00"/>
                </a:solidFill>
              </a:rPr>
              <a:t> </a:t>
            </a:r>
            <a:r>
              <a:rPr lang="es-MX" altLang="en-US" sz="3200" dirty="0" err="1">
                <a:solidFill>
                  <a:srgbClr val="FFFF00"/>
                </a:solidFill>
              </a:rPr>
              <a:t>would</a:t>
            </a:r>
            <a:r>
              <a:rPr lang="es-MX" altLang="en-US" sz="3200" dirty="0">
                <a:solidFill>
                  <a:srgbClr val="FFFF00"/>
                </a:solidFill>
              </a:rPr>
              <a:t> alter </a:t>
            </a:r>
            <a:r>
              <a:rPr lang="es-MX" altLang="en-US" sz="3200" dirty="0" err="1">
                <a:solidFill>
                  <a:srgbClr val="FFFF00"/>
                </a:solidFill>
              </a:rPr>
              <a:t>the</a:t>
            </a:r>
            <a:r>
              <a:rPr lang="es-MX" altLang="en-US" sz="3200" dirty="0">
                <a:solidFill>
                  <a:srgbClr val="FFFF00"/>
                </a:solidFill>
              </a:rPr>
              <a:t> global </a:t>
            </a:r>
            <a:r>
              <a:rPr lang="es-MX" altLang="en-US" sz="3200" dirty="0" err="1">
                <a:solidFill>
                  <a:srgbClr val="FFFF00"/>
                </a:solidFill>
              </a:rPr>
              <a:t>patterns</a:t>
            </a:r>
            <a:r>
              <a:rPr lang="es-MX" altLang="en-US" sz="3200" dirty="0">
                <a:solidFill>
                  <a:srgbClr val="FFFF00"/>
                </a:solidFill>
              </a:rPr>
              <a:t> </a:t>
            </a:r>
            <a:r>
              <a:rPr lang="es-MX" altLang="en-US" sz="3200" dirty="0" err="1">
                <a:solidFill>
                  <a:srgbClr val="FFFF00"/>
                </a:solidFill>
              </a:rPr>
              <a:t>of</a:t>
            </a:r>
            <a:r>
              <a:rPr lang="es-MX" altLang="en-US" sz="3200" dirty="0">
                <a:solidFill>
                  <a:srgbClr val="FFFF00"/>
                </a:solidFill>
              </a:rPr>
              <a:t> </a:t>
            </a:r>
            <a:r>
              <a:rPr lang="es-MX" altLang="en-US" sz="3200" dirty="0" err="1">
                <a:solidFill>
                  <a:srgbClr val="FFFF00"/>
                </a:solidFill>
              </a:rPr>
              <a:t>weather</a:t>
            </a:r>
            <a:r>
              <a:rPr lang="es-MX" altLang="en-US" sz="3200" dirty="0">
                <a:solidFill>
                  <a:srgbClr val="FFFF00"/>
                </a:solidFill>
              </a:rPr>
              <a:t> </a:t>
            </a:r>
            <a:r>
              <a:rPr lang="es-MX" altLang="en-US" sz="3200" dirty="0" err="1">
                <a:solidFill>
                  <a:srgbClr val="FFFF00"/>
                </a:solidFill>
              </a:rPr>
              <a:t>with</a:t>
            </a:r>
            <a:r>
              <a:rPr lang="es-MX" altLang="en-US" sz="3200" dirty="0">
                <a:solidFill>
                  <a:srgbClr val="FFFF00"/>
                </a:solidFill>
              </a:rPr>
              <a:t> </a:t>
            </a:r>
            <a:r>
              <a:rPr lang="es-MX" altLang="en-US" sz="3200" dirty="0" err="1">
                <a:solidFill>
                  <a:srgbClr val="FFFF00"/>
                </a:solidFill>
              </a:rPr>
              <a:t>disastrous</a:t>
            </a:r>
            <a:r>
              <a:rPr lang="es-MX" altLang="en-US" sz="3200" dirty="0">
                <a:solidFill>
                  <a:srgbClr val="FFFF00"/>
                </a:solidFill>
              </a:rPr>
              <a:t> </a:t>
            </a:r>
            <a:r>
              <a:rPr lang="es-MX" altLang="en-US" sz="3200" dirty="0" err="1">
                <a:solidFill>
                  <a:srgbClr val="FFFF00"/>
                </a:solidFill>
              </a:rPr>
              <a:t>consequences</a:t>
            </a:r>
            <a:r>
              <a:rPr lang="es-MX" altLang="en-US" sz="3200" dirty="0">
                <a:solidFill>
                  <a:srgbClr val="FFFF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412"/>
                                        </p:tgtEl>
                                        <p:attrNameLst>
                                          <p:attrName>style.visibility</p:attrName>
                                        </p:attrNameLst>
                                      </p:cBhvr>
                                      <p:to>
                                        <p:strVal val="visible"/>
                                      </p:to>
                                    </p:set>
                                    <p:anim calcmode="discrete" valueType="clr">
                                      <p:cBhvr override="childStyle">
                                        <p:cTn id="7" dur="80"/>
                                        <p:tgtEl>
                                          <p:spTgt spid="174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2"/>
                                        </p:tgtEl>
                                        <p:attrNameLst>
                                          <p:attrName>fillcolor</p:attrName>
                                        </p:attrNameLst>
                                      </p:cBhvr>
                                      <p:tavLst>
                                        <p:tav tm="0">
                                          <p:val>
                                            <p:clrVal>
                                              <a:schemeClr val="accent2"/>
                                            </p:clrVal>
                                          </p:val>
                                        </p:tav>
                                        <p:tav tm="50000">
                                          <p:val>
                                            <p:clrVal>
                                              <a:schemeClr val="hlink"/>
                                            </p:clrVal>
                                          </p:val>
                                        </p:tav>
                                      </p:tavLst>
                                    </p:anim>
                                    <p:set>
                                      <p:cBhvr>
                                        <p:cTn id="9" dur="80"/>
                                        <p:tgtEl>
                                          <p:spTgt spid="17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6vino ">
            <a:extLst>
              <a:ext uri="{FF2B5EF4-FFF2-40B4-BE49-F238E27FC236}">
                <a16:creationId xmlns:a16="http://schemas.microsoft.com/office/drawing/2014/main" id="{5BF70844-932F-C210-1726-8EDBC4CD3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53A5872C-75D9-65F4-8274-968D56027C48}"/>
              </a:ext>
            </a:extLst>
          </p:cNvPr>
          <p:cNvSpPr txBox="1">
            <a:spLocks noChangeArrowheads="1"/>
          </p:cNvSpPr>
          <p:nvPr/>
        </p:nvSpPr>
        <p:spPr bwMode="auto">
          <a:xfrm>
            <a:off x="539552" y="526716"/>
            <a:ext cx="52565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algn="ctr" eaLnBrk="1" hangingPunct="1"/>
            <a:r>
              <a:rPr lang="es-MX" altLang="en-US" sz="4800" dirty="0">
                <a:solidFill>
                  <a:srgbClr val="7030A0"/>
                </a:solidFill>
              </a:rPr>
              <a:t> </a:t>
            </a:r>
            <a:r>
              <a:rPr lang="es-MX" altLang="en-US" sz="8000" dirty="0" err="1">
                <a:solidFill>
                  <a:srgbClr val="7030A0"/>
                </a:solidFill>
              </a:rPr>
              <a:t>Antarctica</a:t>
            </a:r>
            <a:endParaRPr lang="es-MX" altLang="en-US" sz="4800" dirty="0">
              <a:solidFill>
                <a:srgbClr val="7030A0"/>
              </a:solidFill>
            </a:endParaRPr>
          </a:p>
          <a:p>
            <a:pPr algn="ctr" eaLnBrk="1" hangingPunct="1"/>
            <a:r>
              <a:rPr lang="es-MX" altLang="en-US" sz="4800" dirty="0">
                <a:solidFill>
                  <a:srgbClr val="FFFF00"/>
                </a:solidFill>
              </a:rPr>
              <a:t>Tundra </a:t>
            </a:r>
            <a:r>
              <a:rPr lang="es-MX" altLang="en-US" sz="4800" dirty="0" err="1">
                <a:solidFill>
                  <a:srgbClr val="FFFF00"/>
                </a:solidFill>
              </a:rPr>
              <a:t>Biome</a:t>
            </a:r>
            <a:endParaRPr lang="es-MX" altLang="en-US" sz="4800" dirty="0">
              <a:solidFill>
                <a:srgbClr val="FFFF00"/>
              </a:solidFill>
            </a:endParaRPr>
          </a:p>
        </p:txBody>
      </p:sp>
      <p:pic>
        <p:nvPicPr>
          <p:cNvPr id="2054" name="Picture 6" descr="antar_space1">
            <a:extLst>
              <a:ext uri="{FF2B5EF4-FFF2-40B4-BE49-F238E27FC236}">
                <a16:creationId xmlns:a16="http://schemas.microsoft.com/office/drawing/2014/main" id="{16EFB4EF-6DBB-7D59-D95B-3DB6E1991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644" y="2588819"/>
            <a:ext cx="2438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3DAE49D0-E148-2B41-4661-1A126D6DED9F}"/>
              </a:ext>
            </a:extLst>
          </p:cNvPr>
          <p:cNvSpPr txBox="1">
            <a:spLocks noChangeArrowheads="1"/>
          </p:cNvSpPr>
          <p:nvPr/>
        </p:nvSpPr>
        <p:spPr bwMode="auto">
          <a:xfrm>
            <a:off x="1511288" y="5383809"/>
            <a:ext cx="3313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dirty="0">
                <a:solidFill>
                  <a:srgbClr val="7030A0"/>
                </a:solidFill>
              </a:rPr>
              <a:t>            </a:t>
            </a:r>
            <a:r>
              <a:rPr lang="es-MX" altLang="en-US" dirty="0" err="1">
                <a:solidFill>
                  <a:srgbClr val="7030A0"/>
                </a:solidFill>
              </a:rPr>
              <a:t>Satellite</a:t>
            </a:r>
            <a:r>
              <a:rPr lang="es-MX" altLang="en-US" dirty="0">
                <a:solidFill>
                  <a:srgbClr val="7030A0"/>
                </a:solidFill>
              </a:rPr>
              <a:t> View</a:t>
            </a:r>
          </a:p>
        </p:txBody>
      </p:sp>
    </p:spTree>
  </p:cSld>
  <p:clrMapOvr>
    <a:masterClrMapping/>
  </p:clrMapOvr>
  <p:transition advClick="0" advTm="3000">
    <p:sndAc>
      <p:stSnd loop="1">
        <p:snd r:embed="rId3" name="LUIS COBOS Aria de Amor ToscaMIN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circle(out)">
                                      <p:cBhvr>
                                        <p:cTn id="7" dur="3000"/>
                                        <p:tgtEl>
                                          <p:spTgt spid="2053">
                                            <p:txEl>
                                              <p:pRg st="0" end="0"/>
                                            </p:txEl>
                                          </p:spTgt>
                                        </p:tgtEl>
                                      </p:cBhvr>
                                    </p:animEffect>
                                  </p:childTnLst>
                                </p:cTn>
                              </p:par>
                            </p:childTnLst>
                          </p:cTn>
                        </p:par>
                        <p:par>
                          <p:cTn id="8" fill="hold">
                            <p:stCondLst>
                              <p:cond delay="3000"/>
                            </p:stCondLst>
                            <p:childTnLst>
                              <p:par>
                                <p:cTn id="9" presetID="6" presetClass="entr" presetSubtype="32" fill="hold"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circle(out)">
                                      <p:cBhvr>
                                        <p:cTn id="11" dur="3000"/>
                                        <p:tgtEl>
                                          <p:spTgt spid="2053">
                                            <p:txEl>
                                              <p:pRg st="1" end="1"/>
                                            </p:txEl>
                                          </p:spTgt>
                                        </p:tgtEl>
                                      </p:cBhvr>
                                    </p:animEffect>
                                  </p:childTnLst>
                                </p:cTn>
                              </p:par>
                              <p:par>
                                <p:cTn id="12" presetID="6" presetClass="entr" presetSubtype="32" fill="hold" nodeType="with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circle(out)">
                                      <p:cBhvr>
                                        <p:cTn id="14" dur="3000"/>
                                        <p:tgtEl>
                                          <p:spTgt spid="2054"/>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circle(out)">
                                      <p:cBhvr>
                                        <p:cTn id="17"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6vino ">
            <a:extLst>
              <a:ext uri="{FF2B5EF4-FFF2-40B4-BE49-F238E27FC236}">
                <a16:creationId xmlns:a16="http://schemas.microsoft.com/office/drawing/2014/main" id="{8B72FF2A-D26D-FC9C-56E3-6BCDFD9D0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5171004">
            <a:extLst>
              <a:ext uri="{FF2B5EF4-FFF2-40B4-BE49-F238E27FC236}">
                <a16:creationId xmlns:a16="http://schemas.microsoft.com/office/drawing/2014/main" id="{C5159B3E-2B64-87C4-B5FB-0543BF941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vertical)">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6vino ">
            <a:extLst>
              <a:ext uri="{FF2B5EF4-FFF2-40B4-BE49-F238E27FC236}">
                <a16:creationId xmlns:a16="http://schemas.microsoft.com/office/drawing/2014/main" id="{DD5B92CA-FF12-7B99-A673-9DC267AC5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8012371">
            <a:extLst>
              <a:ext uri="{FF2B5EF4-FFF2-40B4-BE49-F238E27FC236}">
                <a16:creationId xmlns:a16="http://schemas.microsoft.com/office/drawing/2014/main" id="{75DE55A0-3CA1-400F-9E90-1EFC6A430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vertical)">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6vino ">
            <a:extLst>
              <a:ext uri="{FF2B5EF4-FFF2-40B4-BE49-F238E27FC236}">
                <a16:creationId xmlns:a16="http://schemas.microsoft.com/office/drawing/2014/main" id="{F8F76F09-4301-46FE-162A-905FABF29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7953195">
            <a:extLst>
              <a:ext uri="{FF2B5EF4-FFF2-40B4-BE49-F238E27FC236}">
                <a16:creationId xmlns:a16="http://schemas.microsoft.com/office/drawing/2014/main" id="{83557223-5607-017C-9EB4-084BEA0A5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vertical)">
                                      <p:cBhvr>
                                        <p:cTn id="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6vino ">
            <a:extLst>
              <a:ext uri="{FF2B5EF4-FFF2-40B4-BE49-F238E27FC236}">
                <a16:creationId xmlns:a16="http://schemas.microsoft.com/office/drawing/2014/main" id="{15A6549A-BA43-884C-B1E9-72F7C6654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B3284379-5C52-8845-8482-DD9630D7E3F4}"/>
              </a:ext>
            </a:extLst>
          </p:cNvPr>
          <p:cNvSpPr txBox="1">
            <a:spLocks noChangeArrowheads="1"/>
          </p:cNvSpPr>
          <p:nvPr/>
        </p:nvSpPr>
        <p:spPr bwMode="auto">
          <a:xfrm>
            <a:off x="539552" y="2204864"/>
            <a:ext cx="57816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3200" dirty="0"/>
              <a:t>In </a:t>
            </a:r>
            <a:r>
              <a:rPr lang="es-MX" altLang="en-US" sz="3200" dirty="0" err="1"/>
              <a:t>spite</a:t>
            </a:r>
            <a:r>
              <a:rPr lang="es-MX" altLang="en-US" sz="3200" dirty="0"/>
              <a:t> </a:t>
            </a:r>
            <a:r>
              <a:rPr lang="es-MX" altLang="en-US" sz="3200" dirty="0" err="1"/>
              <a:t>of</a:t>
            </a:r>
            <a:r>
              <a:rPr lang="es-MX" altLang="en-US" sz="3200" dirty="0"/>
              <a:t> </a:t>
            </a:r>
            <a:r>
              <a:rPr lang="es-MX" altLang="en-US" sz="3200" dirty="0" err="1"/>
              <a:t>the</a:t>
            </a:r>
            <a:r>
              <a:rPr lang="es-MX" altLang="en-US" sz="3200" dirty="0"/>
              <a:t> severe </a:t>
            </a:r>
            <a:r>
              <a:rPr lang="es-MX" altLang="en-US" sz="3200" dirty="0" err="1"/>
              <a:t>weather</a:t>
            </a:r>
            <a:r>
              <a:rPr lang="es-MX" altLang="en-US" sz="3200" dirty="0"/>
              <a:t> </a:t>
            </a:r>
            <a:r>
              <a:rPr lang="es-MX" altLang="en-US" sz="3200" dirty="0" err="1"/>
              <a:t>Antarctica</a:t>
            </a:r>
            <a:r>
              <a:rPr lang="es-MX" altLang="en-US" sz="3200" dirty="0"/>
              <a:t> has </a:t>
            </a:r>
            <a:r>
              <a:rPr lang="es-MX" altLang="en-US" sz="3200" dirty="0" err="1"/>
              <a:t>rich</a:t>
            </a:r>
            <a:r>
              <a:rPr lang="es-MX" altLang="en-US" sz="3200" dirty="0"/>
              <a:t> animal </a:t>
            </a:r>
            <a:r>
              <a:rPr lang="es-MX" altLang="en-US" sz="3200" dirty="0" err="1"/>
              <a:t>life</a:t>
            </a:r>
            <a:r>
              <a:rPr lang="es-MX" altLang="en-US" sz="3200" dirty="0"/>
              <a:t> </a:t>
            </a:r>
            <a:r>
              <a:rPr lang="es-MX" altLang="en-US" sz="3200" dirty="0" err="1"/>
              <a:t>amazingly</a:t>
            </a:r>
            <a:r>
              <a:rPr lang="es-MX" altLang="en-US" sz="3200" dirty="0"/>
              <a:t> </a:t>
            </a:r>
            <a:r>
              <a:rPr lang="es-MX" altLang="en-US" sz="3200" dirty="0" err="1"/>
              <a:t>well</a:t>
            </a:r>
            <a:r>
              <a:rPr lang="es-MX" altLang="en-US" sz="3200" dirty="0"/>
              <a:t> </a:t>
            </a:r>
            <a:r>
              <a:rPr lang="es-MX" altLang="en-US" sz="3200" dirty="0" err="1"/>
              <a:t>adapted</a:t>
            </a:r>
            <a:r>
              <a:rPr lang="es-MX" altLang="en-US" sz="3200" dirty="0"/>
              <a:t> </a:t>
            </a:r>
            <a:r>
              <a:rPr lang="es-MX" altLang="en-US" sz="3200" dirty="0" err="1"/>
              <a:t>to</a:t>
            </a:r>
            <a:r>
              <a:rPr lang="es-MX" altLang="en-US" sz="3200" dirty="0"/>
              <a:t> </a:t>
            </a:r>
            <a:r>
              <a:rPr lang="es-MX" altLang="en-US" sz="3200" dirty="0" err="1"/>
              <a:t>the</a:t>
            </a:r>
            <a:r>
              <a:rPr lang="es-MX" altLang="en-US" sz="3200" dirty="0"/>
              <a:t> </a:t>
            </a:r>
            <a:r>
              <a:rPr lang="es-MX" altLang="en-US" sz="3200" dirty="0" err="1"/>
              <a:t>harsh</a:t>
            </a:r>
            <a:r>
              <a:rPr lang="es-MX" altLang="en-US" sz="3200" dirty="0"/>
              <a:t> </a:t>
            </a:r>
            <a:r>
              <a:rPr lang="es-MX" altLang="en-US" sz="3200" dirty="0" err="1"/>
              <a:t>conditions</a:t>
            </a:r>
            <a:r>
              <a:rPr lang="es-MX" altLang="en-US" sz="3200"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531"/>
                                        </p:tgtEl>
                                        <p:attrNameLst>
                                          <p:attrName>style.visibility</p:attrName>
                                        </p:attrNameLst>
                                      </p:cBhvr>
                                      <p:to>
                                        <p:strVal val="visible"/>
                                      </p:to>
                                    </p:set>
                                    <p:anim calcmode="discrete" valueType="clr">
                                      <p:cBhvr override="childStyle">
                                        <p:cTn id="7" dur="80"/>
                                        <p:tgtEl>
                                          <p:spTgt spid="225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1"/>
                                        </p:tgtEl>
                                        <p:attrNameLst>
                                          <p:attrName>fillcolor</p:attrName>
                                        </p:attrNameLst>
                                      </p:cBhvr>
                                      <p:tavLst>
                                        <p:tav tm="0">
                                          <p:val>
                                            <p:clrVal>
                                              <a:schemeClr val="accent2"/>
                                            </p:clrVal>
                                          </p:val>
                                        </p:tav>
                                        <p:tav tm="50000">
                                          <p:val>
                                            <p:clrVal>
                                              <a:schemeClr val="hlink"/>
                                            </p:clrVal>
                                          </p:val>
                                        </p:tav>
                                      </p:tavLst>
                                    </p:anim>
                                    <p:set>
                                      <p:cBhvr>
                                        <p:cTn id="9" dur="80"/>
                                        <p:tgtEl>
                                          <p:spTgt spid="225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vino ">
            <a:extLst>
              <a:ext uri="{FF2B5EF4-FFF2-40B4-BE49-F238E27FC236}">
                <a16:creationId xmlns:a16="http://schemas.microsoft.com/office/drawing/2014/main" id="{18597D65-8A52-82FB-BD0F-679636642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5526734">
            <a:extLst>
              <a:ext uri="{FF2B5EF4-FFF2-40B4-BE49-F238E27FC236}">
                <a16:creationId xmlns:a16="http://schemas.microsoft.com/office/drawing/2014/main" id="{3CF42747-1EE7-7C9B-A05B-B6EEC355A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vertical)">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6vino ">
            <a:extLst>
              <a:ext uri="{FF2B5EF4-FFF2-40B4-BE49-F238E27FC236}">
                <a16:creationId xmlns:a16="http://schemas.microsoft.com/office/drawing/2014/main" id="{2A202B1F-3216-99FA-2844-A7116114E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Antartica Pictures | Download Free Images on Unsplash">
            <a:extLst>
              <a:ext uri="{FF2B5EF4-FFF2-40B4-BE49-F238E27FC236}">
                <a16:creationId xmlns:a16="http://schemas.microsoft.com/office/drawing/2014/main" id="{8B197C3D-4B20-8F36-6F11-E5B869999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6vino ">
            <a:extLst>
              <a:ext uri="{FF2B5EF4-FFF2-40B4-BE49-F238E27FC236}">
                <a16:creationId xmlns:a16="http://schemas.microsoft.com/office/drawing/2014/main" id="{FD782AB2-656A-05E9-2794-11C2AF063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8012426">
            <a:extLst>
              <a:ext uri="{FF2B5EF4-FFF2-40B4-BE49-F238E27FC236}">
                <a16:creationId xmlns:a16="http://schemas.microsoft.com/office/drawing/2014/main" id="{423D87B9-903D-6CFD-6D85-45DD8F665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randombar(horizont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6vino ">
            <a:extLst>
              <a:ext uri="{FF2B5EF4-FFF2-40B4-BE49-F238E27FC236}">
                <a16:creationId xmlns:a16="http://schemas.microsoft.com/office/drawing/2014/main" id="{88F95FA3-1834-0AF7-63AE-6D33CD7B1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5279464">
            <a:extLst>
              <a:ext uri="{FF2B5EF4-FFF2-40B4-BE49-F238E27FC236}">
                <a16:creationId xmlns:a16="http://schemas.microsoft.com/office/drawing/2014/main" id="{650FBCC8-D893-E7B0-B7F4-010FB02D6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25603"/>
                                        </p:tgtEl>
                                        <p:attrNameLst>
                                          <p:attrName>style.color</p:attrName>
                                        </p:attrNameLst>
                                      </p:cBhvr>
                                      <p:to>
                                        <a:schemeClr val="bg1"/>
                                      </p:to>
                                    </p:animClr>
                                    <p:animClr clrSpc="rgb" dir="cw">
                                      <p:cBhvr>
                                        <p:cTn id="7" dur="250" autoRev="1" fill="remove"/>
                                        <p:tgtEl>
                                          <p:spTgt spid="25603"/>
                                        </p:tgtEl>
                                        <p:attrNameLst>
                                          <p:attrName>fillcolor</p:attrName>
                                        </p:attrNameLst>
                                      </p:cBhvr>
                                      <p:to>
                                        <a:schemeClr val="bg1"/>
                                      </p:to>
                                    </p:animClr>
                                    <p:set>
                                      <p:cBhvr>
                                        <p:cTn id="8" dur="250" autoRev="1" fill="remove"/>
                                        <p:tgtEl>
                                          <p:spTgt spid="25603"/>
                                        </p:tgtEl>
                                        <p:attrNameLst>
                                          <p:attrName>fill.type</p:attrName>
                                        </p:attrNameLst>
                                      </p:cBhvr>
                                      <p:to>
                                        <p:strVal val="solid"/>
                                      </p:to>
                                    </p:set>
                                    <p:set>
                                      <p:cBhvr>
                                        <p:cTn id="9" dur="250" autoRev="1" fill="remove"/>
                                        <p:tgtEl>
                                          <p:spTgt spid="256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6vino ">
            <a:extLst>
              <a:ext uri="{FF2B5EF4-FFF2-40B4-BE49-F238E27FC236}">
                <a16:creationId xmlns:a16="http://schemas.microsoft.com/office/drawing/2014/main" id="{22AC3CFE-9FEF-A6C4-AC69-5BB463B23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7792896">
            <a:extLst>
              <a:ext uri="{FF2B5EF4-FFF2-40B4-BE49-F238E27FC236}">
                <a16:creationId xmlns:a16="http://schemas.microsoft.com/office/drawing/2014/main" id="{7EE8C1A2-EC6E-4617-AA27-0E53B2AC4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randombar(horizontal)">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7778001">
            <a:extLst>
              <a:ext uri="{FF2B5EF4-FFF2-40B4-BE49-F238E27FC236}">
                <a16:creationId xmlns:a16="http://schemas.microsoft.com/office/drawing/2014/main" id="{B5A8C1BF-3929-9D2B-AD29-C22CFF6BD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heel(4)">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vino ">
            <a:extLst>
              <a:ext uri="{FF2B5EF4-FFF2-40B4-BE49-F238E27FC236}">
                <a16:creationId xmlns:a16="http://schemas.microsoft.com/office/drawing/2014/main" id="{7306F302-C1BE-730E-9684-A787F7542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500+ Antarctica Pictures | Download Free Images on Unsplash">
            <a:extLst>
              <a:ext uri="{FF2B5EF4-FFF2-40B4-BE49-F238E27FC236}">
                <a16:creationId xmlns:a16="http://schemas.microsoft.com/office/drawing/2014/main" id="{422816FA-1EB0-0FF8-7EB8-F35C70679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6" y="58316"/>
            <a:ext cx="9031727" cy="6741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6vino ">
            <a:extLst>
              <a:ext uri="{FF2B5EF4-FFF2-40B4-BE49-F238E27FC236}">
                <a16:creationId xmlns:a16="http://schemas.microsoft.com/office/drawing/2014/main" id="{1485D75A-1CED-AE68-371F-EC2B0E11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B2AB5191-1ECD-B429-0831-B6A72E949019}"/>
              </a:ext>
            </a:extLst>
          </p:cNvPr>
          <p:cNvSpPr txBox="1">
            <a:spLocks noChangeArrowheads="1"/>
          </p:cNvSpPr>
          <p:nvPr/>
        </p:nvSpPr>
        <p:spPr bwMode="auto">
          <a:xfrm>
            <a:off x="376238" y="698500"/>
            <a:ext cx="68595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2800" dirty="0" err="1">
                <a:solidFill>
                  <a:srgbClr val="FFFF00"/>
                </a:solidFill>
              </a:rPr>
              <a:t>The</a:t>
            </a:r>
            <a:r>
              <a:rPr lang="es-MX" altLang="en-US" sz="2800" dirty="0">
                <a:solidFill>
                  <a:srgbClr val="FFFF00"/>
                </a:solidFill>
              </a:rPr>
              <a:t> </a:t>
            </a:r>
            <a:r>
              <a:rPr lang="es-MX" altLang="en-US" sz="2800" dirty="0" err="1">
                <a:solidFill>
                  <a:srgbClr val="FFFF00"/>
                </a:solidFill>
              </a:rPr>
              <a:t>arrival</a:t>
            </a:r>
            <a:r>
              <a:rPr lang="es-MX" altLang="en-US" sz="2800" dirty="0">
                <a:solidFill>
                  <a:srgbClr val="FFFF00"/>
                </a:solidFill>
              </a:rPr>
              <a:t> </a:t>
            </a:r>
            <a:r>
              <a:rPr lang="es-MX" altLang="en-US" sz="2800" dirty="0" err="1">
                <a:solidFill>
                  <a:srgbClr val="FFFF00"/>
                </a:solidFill>
              </a:rPr>
              <a:t>of</a:t>
            </a:r>
            <a:r>
              <a:rPr lang="es-MX" altLang="en-US" sz="2800" dirty="0">
                <a:solidFill>
                  <a:srgbClr val="FFFF00"/>
                </a:solidFill>
              </a:rPr>
              <a:t> </a:t>
            </a:r>
            <a:r>
              <a:rPr lang="es-MX" altLang="en-US" sz="2800" dirty="0" err="1">
                <a:solidFill>
                  <a:srgbClr val="FFFF00"/>
                </a:solidFill>
              </a:rPr>
              <a:t>the</a:t>
            </a:r>
            <a:r>
              <a:rPr lang="es-MX" altLang="en-US" sz="2800" dirty="0">
                <a:solidFill>
                  <a:srgbClr val="FFFF00"/>
                </a:solidFill>
              </a:rPr>
              <a:t> </a:t>
            </a:r>
            <a:r>
              <a:rPr lang="es-MX" altLang="en-US" sz="2800" dirty="0" err="1">
                <a:solidFill>
                  <a:srgbClr val="FFFF00"/>
                </a:solidFill>
              </a:rPr>
              <a:t>first</a:t>
            </a:r>
            <a:r>
              <a:rPr lang="es-MX" altLang="en-US" sz="2800" dirty="0">
                <a:solidFill>
                  <a:srgbClr val="FFFF00"/>
                </a:solidFill>
              </a:rPr>
              <a:t> </a:t>
            </a:r>
            <a:r>
              <a:rPr lang="es-MX" altLang="en-US" sz="2800" dirty="0" err="1">
                <a:solidFill>
                  <a:srgbClr val="FFFF00"/>
                </a:solidFill>
              </a:rPr>
              <a:t>tourists</a:t>
            </a:r>
            <a:r>
              <a:rPr lang="es-MX" altLang="en-US" sz="2800" dirty="0">
                <a:solidFill>
                  <a:srgbClr val="FFFF00"/>
                </a:solidFill>
              </a:rPr>
              <a:t> in </a:t>
            </a:r>
            <a:r>
              <a:rPr lang="es-MX" altLang="en-US" sz="2800" dirty="0" err="1">
                <a:solidFill>
                  <a:srgbClr val="FFFF00"/>
                </a:solidFill>
              </a:rPr>
              <a:t>the</a:t>
            </a:r>
            <a:r>
              <a:rPr lang="es-MX" altLang="en-US" sz="2800" dirty="0">
                <a:solidFill>
                  <a:srgbClr val="FFFF00"/>
                </a:solidFill>
              </a:rPr>
              <a:t> 50’s </a:t>
            </a:r>
            <a:r>
              <a:rPr lang="es-MX" altLang="en-US" sz="2800" dirty="0" err="1">
                <a:solidFill>
                  <a:srgbClr val="FFFF00"/>
                </a:solidFill>
              </a:rPr>
              <a:t>was</a:t>
            </a:r>
            <a:r>
              <a:rPr lang="es-MX" altLang="en-US" sz="2800" dirty="0">
                <a:solidFill>
                  <a:srgbClr val="FFFF00"/>
                </a:solidFill>
              </a:rPr>
              <a:t> a </a:t>
            </a:r>
            <a:r>
              <a:rPr lang="es-MX" altLang="en-US" sz="2800" dirty="0" err="1">
                <a:solidFill>
                  <a:srgbClr val="FFFF00"/>
                </a:solidFill>
              </a:rPr>
              <a:t>main</a:t>
            </a:r>
            <a:r>
              <a:rPr lang="es-MX" altLang="en-US" sz="2800" dirty="0">
                <a:solidFill>
                  <a:srgbClr val="FFFF00"/>
                </a:solidFill>
              </a:rPr>
              <a:t> cause </a:t>
            </a:r>
            <a:r>
              <a:rPr lang="es-MX" altLang="en-US" sz="2800" dirty="0" err="1">
                <a:solidFill>
                  <a:srgbClr val="FFFF00"/>
                </a:solidFill>
              </a:rPr>
              <a:t>of</a:t>
            </a:r>
            <a:r>
              <a:rPr lang="es-MX" altLang="en-US" sz="2800" dirty="0">
                <a:solidFill>
                  <a:srgbClr val="FFFF00"/>
                </a:solidFill>
              </a:rPr>
              <a:t> </a:t>
            </a:r>
            <a:r>
              <a:rPr lang="es-MX" altLang="en-US" sz="2800" dirty="0" err="1">
                <a:solidFill>
                  <a:srgbClr val="FFFF00"/>
                </a:solidFill>
              </a:rPr>
              <a:t>enviromental</a:t>
            </a:r>
            <a:r>
              <a:rPr lang="es-MX" altLang="en-US" sz="2800" dirty="0">
                <a:solidFill>
                  <a:srgbClr val="FFFF00"/>
                </a:solidFill>
              </a:rPr>
              <a:t> </a:t>
            </a:r>
            <a:r>
              <a:rPr lang="es-MX" altLang="en-US" sz="2800" dirty="0" err="1">
                <a:solidFill>
                  <a:srgbClr val="FFFF00"/>
                </a:solidFill>
              </a:rPr>
              <a:t>concern</a:t>
            </a:r>
            <a:r>
              <a:rPr lang="es-MX" altLang="en-US" sz="2800" dirty="0">
                <a:solidFill>
                  <a:srgbClr val="FFFF00"/>
                </a:solidFill>
              </a:rPr>
              <a:t>.</a:t>
            </a:r>
          </a:p>
          <a:p>
            <a:pPr eaLnBrk="1" hangingPunct="1"/>
            <a:endParaRPr lang="es-MX" altLang="en-US" sz="2800" dirty="0"/>
          </a:p>
          <a:p>
            <a:pPr eaLnBrk="1" hangingPunct="1"/>
            <a:r>
              <a:rPr lang="es-MX" altLang="en-US" sz="2800" dirty="0" err="1"/>
              <a:t>Strict</a:t>
            </a:r>
            <a:r>
              <a:rPr lang="es-MX" altLang="en-US" sz="2800" dirty="0"/>
              <a:t> rules and </a:t>
            </a:r>
            <a:r>
              <a:rPr lang="es-MX" altLang="en-US" sz="2800" dirty="0" err="1"/>
              <a:t>regulations</a:t>
            </a:r>
            <a:r>
              <a:rPr lang="es-MX" altLang="en-US" sz="2800" dirty="0"/>
              <a:t>  </a:t>
            </a:r>
            <a:r>
              <a:rPr lang="es-MX" altLang="en-US" sz="2800" dirty="0" err="1"/>
              <a:t>were</a:t>
            </a:r>
            <a:r>
              <a:rPr lang="es-MX" altLang="en-US" sz="2800" dirty="0"/>
              <a:t> </a:t>
            </a:r>
            <a:r>
              <a:rPr lang="es-MX" altLang="en-US" sz="2800" dirty="0" err="1"/>
              <a:t>created</a:t>
            </a:r>
            <a:endParaRPr lang="es-MX" altLang="en-US" sz="2800" dirty="0"/>
          </a:p>
          <a:p>
            <a:pPr eaLnBrk="1" hangingPunct="1"/>
            <a:r>
              <a:rPr lang="es-MX" altLang="en-US" sz="2800" dirty="0"/>
              <a:t>as </a:t>
            </a:r>
            <a:r>
              <a:rPr lang="es-MX" altLang="en-US" sz="2800" dirty="0" err="1"/>
              <a:t>to</a:t>
            </a:r>
            <a:r>
              <a:rPr lang="es-MX" altLang="en-US" sz="2800" dirty="0"/>
              <a:t> </a:t>
            </a:r>
            <a:r>
              <a:rPr lang="es-MX" altLang="en-US" sz="2800" dirty="0" err="1"/>
              <a:t>protect</a:t>
            </a:r>
            <a:r>
              <a:rPr lang="es-MX" altLang="en-US" sz="2800" dirty="0"/>
              <a:t>  </a:t>
            </a:r>
            <a:r>
              <a:rPr lang="es-MX" altLang="en-US" sz="2800" dirty="0" err="1"/>
              <a:t>the</a:t>
            </a:r>
            <a:r>
              <a:rPr lang="es-MX" altLang="en-US" sz="2800" dirty="0"/>
              <a:t> </a:t>
            </a:r>
            <a:r>
              <a:rPr lang="es-MX" altLang="en-US" sz="2800" dirty="0" err="1"/>
              <a:t>ecology</a:t>
            </a:r>
            <a:r>
              <a:rPr lang="es-MX" altLang="en-US" sz="2800" dirty="0"/>
              <a:t> </a:t>
            </a:r>
            <a:r>
              <a:rPr lang="es-MX" altLang="en-US" sz="2800" dirty="0" err="1"/>
              <a:t>of</a:t>
            </a:r>
            <a:r>
              <a:rPr lang="es-MX" altLang="en-US" sz="2800" dirty="0"/>
              <a:t> </a:t>
            </a:r>
            <a:r>
              <a:rPr lang="es-MX" altLang="en-US" sz="2800" dirty="0" err="1"/>
              <a:t>the</a:t>
            </a:r>
            <a:r>
              <a:rPr lang="es-MX" altLang="en-US" sz="2800" dirty="0"/>
              <a:t> </a:t>
            </a:r>
            <a:r>
              <a:rPr lang="es-MX" altLang="en-US" sz="2800"/>
              <a:t>environment</a:t>
            </a:r>
            <a:r>
              <a:rPr lang="es-MX" altLang="en-US" sz="2800" dirty="0"/>
              <a:t>  </a:t>
            </a:r>
            <a:r>
              <a:rPr lang="es-MX" altLang="en-US" sz="2800" dirty="0" err="1"/>
              <a:t>from</a:t>
            </a:r>
            <a:r>
              <a:rPr lang="es-MX" altLang="en-US" sz="2800" dirty="0"/>
              <a:t> </a:t>
            </a:r>
            <a:r>
              <a:rPr lang="es-MX" altLang="en-US" sz="2800" dirty="0" err="1"/>
              <a:t>the</a:t>
            </a:r>
            <a:r>
              <a:rPr lang="es-MX" altLang="en-US" sz="2800" dirty="0"/>
              <a:t> </a:t>
            </a:r>
            <a:r>
              <a:rPr lang="es-MX" altLang="en-US" sz="2800" dirty="0" err="1"/>
              <a:t>visitors</a:t>
            </a:r>
            <a:r>
              <a:rPr lang="es-MX" altLang="en-US" sz="2800" dirty="0"/>
              <a:t>  </a:t>
            </a:r>
            <a:r>
              <a:rPr lang="es-MX" altLang="en-US" sz="2800" dirty="0" err="1"/>
              <a:t>such</a:t>
            </a:r>
            <a:r>
              <a:rPr lang="es-MX" altLang="en-US" sz="2800" dirty="0"/>
              <a:t> as </a:t>
            </a:r>
            <a:r>
              <a:rPr lang="es-MX" altLang="en-US" sz="2800" dirty="0" err="1"/>
              <a:t>creating</a:t>
            </a:r>
            <a:r>
              <a:rPr lang="es-MX" altLang="en-US" sz="2800" dirty="0"/>
              <a:t>  </a:t>
            </a:r>
            <a:r>
              <a:rPr lang="es-MX" altLang="en-US" sz="2800" dirty="0" err="1"/>
              <a:t>restricted</a:t>
            </a:r>
            <a:r>
              <a:rPr lang="es-MX" altLang="en-US" sz="2800" dirty="0"/>
              <a:t>  </a:t>
            </a:r>
            <a:r>
              <a:rPr lang="es-MX" altLang="en-US" sz="2800" dirty="0" err="1"/>
              <a:t>zones</a:t>
            </a:r>
            <a:r>
              <a:rPr lang="es-MX" altLang="en-US" sz="2800" dirty="0"/>
              <a:t> , </a:t>
            </a:r>
            <a:r>
              <a:rPr lang="es-MX" altLang="en-US" sz="2800" dirty="0" err="1"/>
              <a:t>mantain</a:t>
            </a:r>
            <a:r>
              <a:rPr lang="es-MX" altLang="en-US" sz="2800" dirty="0"/>
              <a:t>  a </a:t>
            </a:r>
            <a:r>
              <a:rPr lang="es-MX" altLang="en-US" sz="2800" dirty="0" err="1"/>
              <a:t>safe</a:t>
            </a:r>
            <a:r>
              <a:rPr lang="es-MX" altLang="en-US" sz="2800" dirty="0"/>
              <a:t> </a:t>
            </a:r>
            <a:r>
              <a:rPr lang="es-MX" altLang="en-US" sz="2800" dirty="0" err="1"/>
              <a:t>distance</a:t>
            </a:r>
            <a:r>
              <a:rPr lang="es-MX" altLang="en-US" sz="2800" dirty="0"/>
              <a:t> </a:t>
            </a:r>
            <a:r>
              <a:rPr lang="es-MX" altLang="en-US" sz="2800" dirty="0" err="1"/>
              <a:t>from</a:t>
            </a:r>
            <a:r>
              <a:rPr lang="es-MX" altLang="en-US" sz="2800" dirty="0"/>
              <a:t> </a:t>
            </a:r>
            <a:r>
              <a:rPr lang="es-MX" altLang="en-US" sz="2800" dirty="0" err="1"/>
              <a:t>the</a:t>
            </a:r>
            <a:r>
              <a:rPr lang="es-MX" altLang="en-US" sz="2800" dirty="0"/>
              <a:t> wild </a:t>
            </a:r>
            <a:r>
              <a:rPr lang="es-MX" altLang="en-US" sz="2800" dirty="0" err="1"/>
              <a:t>life</a:t>
            </a:r>
            <a:r>
              <a:rPr lang="es-MX" altLang="en-US" sz="2800" dirty="0"/>
              <a:t>, do </a:t>
            </a:r>
            <a:r>
              <a:rPr lang="es-MX" altLang="en-US" sz="2800" dirty="0" err="1"/>
              <a:t>not</a:t>
            </a:r>
            <a:r>
              <a:rPr lang="es-MX" altLang="en-US" sz="2800" dirty="0"/>
              <a:t> </a:t>
            </a:r>
            <a:r>
              <a:rPr lang="es-MX" altLang="en-US" sz="2800" dirty="0" err="1"/>
              <a:t>feed</a:t>
            </a:r>
            <a:r>
              <a:rPr lang="es-MX" altLang="en-US" sz="2800" dirty="0"/>
              <a:t> </a:t>
            </a:r>
            <a:r>
              <a:rPr lang="es-MX" altLang="en-US" sz="2800" dirty="0" err="1"/>
              <a:t>nor</a:t>
            </a:r>
            <a:r>
              <a:rPr lang="es-MX" altLang="en-US" sz="2800" dirty="0"/>
              <a:t> </a:t>
            </a:r>
            <a:r>
              <a:rPr lang="es-MX" altLang="en-US" sz="2800" dirty="0" err="1"/>
              <a:t>touch</a:t>
            </a:r>
            <a:r>
              <a:rPr lang="es-MX" altLang="en-US" sz="2800" dirty="0"/>
              <a:t> </a:t>
            </a:r>
            <a:r>
              <a:rPr lang="es-MX" altLang="en-US" sz="2800" dirty="0" err="1"/>
              <a:t>the</a:t>
            </a:r>
            <a:r>
              <a:rPr lang="es-MX" altLang="en-US" sz="2800" dirty="0"/>
              <a:t> </a:t>
            </a:r>
            <a:r>
              <a:rPr lang="es-MX" altLang="en-US" sz="2800" dirty="0" err="1"/>
              <a:t>animals</a:t>
            </a:r>
            <a:r>
              <a:rPr lang="es-MX" altLang="en-US" sz="2800" dirty="0"/>
              <a:t>, and </a:t>
            </a:r>
            <a:r>
              <a:rPr lang="es-MX" altLang="en-US" sz="2800" dirty="0" err="1"/>
              <a:t>rigid</a:t>
            </a:r>
            <a:r>
              <a:rPr lang="es-MX" altLang="en-US" sz="2800" dirty="0"/>
              <a:t> control </a:t>
            </a:r>
            <a:r>
              <a:rPr lang="es-MX" altLang="en-US" sz="2800" dirty="0" err="1"/>
              <a:t>of</a:t>
            </a:r>
            <a:r>
              <a:rPr lang="es-MX" altLang="en-US" sz="2800" dirty="0"/>
              <a:t> </a:t>
            </a:r>
            <a:r>
              <a:rPr lang="es-MX" altLang="en-US" sz="2800" dirty="0" err="1"/>
              <a:t>waste</a:t>
            </a:r>
            <a:r>
              <a:rPr lang="es-MX" altLang="en-US" sz="2800" dirty="0"/>
              <a:t> </a:t>
            </a:r>
            <a:r>
              <a:rPr lang="es-MX" altLang="en-US" sz="2800" dirty="0" err="1"/>
              <a:t>disposal</a:t>
            </a:r>
            <a:r>
              <a:rPr lang="es-MX" alt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51"/>
                                        </p:tgtEl>
                                        <p:attrNameLst>
                                          <p:attrName>style.visibility</p:attrName>
                                        </p:attrNameLst>
                                      </p:cBhvr>
                                      <p:to>
                                        <p:strVal val="visible"/>
                                      </p:to>
                                    </p:set>
                                    <p:anim calcmode="discrete" valueType="clr">
                                      <p:cBhvr override="childStyle">
                                        <p:cTn id="7"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1"/>
                                        </p:tgtEl>
                                        <p:attrNameLst>
                                          <p:attrName>fillcolor</p:attrName>
                                        </p:attrNameLst>
                                      </p:cBhvr>
                                      <p:tavLst>
                                        <p:tav tm="0">
                                          <p:val>
                                            <p:clrVal>
                                              <a:schemeClr val="accent2"/>
                                            </p:clrVal>
                                          </p:val>
                                        </p:tav>
                                        <p:tav tm="50000">
                                          <p:val>
                                            <p:clrVal>
                                              <a:schemeClr val="hlink"/>
                                            </p:clrVal>
                                          </p:val>
                                        </p:tav>
                                      </p:tavLst>
                                    </p:anim>
                                    <p:set>
                                      <p:cBhvr>
                                        <p:cTn id="9" dur="80"/>
                                        <p:tgtEl>
                                          <p:spTgt spid="276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6vino ">
            <a:extLst>
              <a:ext uri="{FF2B5EF4-FFF2-40B4-BE49-F238E27FC236}">
                <a16:creationId xmlns:a16="http://schemas.microsoft.com/office/drawing/2014/main" id="{40C3F581-EC19-1DCD-9A85-63AEEBE9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8858554">
            <a:extLst>
              <a:ext uri="{FF2B5EF4-FFF2-40B4-BE49-F238E27FC236}">
                <a16:creationId xmlns:a16="http://schemas.microsoft.com/office/drawing/2014/main" id="{343762B9-7B73-8E4A-670A-5194FD257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outVertical)">
                                      <p:cBhvr>
                                        <p:cTn id="7" dur="3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6vino ">
            <a:extLst>
              <a:ext uri="{FF2B5EF4-FFF2-40B4-BE49-F238E27FC236}">
                <a16:creationId xmlns:a16="http://schemas.microsoft.com/office/drawing/2014/main" id="{1FC74718-9B4C-0CBB-1D8D-106A05E9A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8413140">
            <a:extLst>
              <a:ext uri="{FF2B5EF4-FFF2-40B4-BE49-F238E27FC236}">
                <a16:creationId xmlns:a16="http://schemas.microsoft.com/office/drawing/2014/main" id="{B0AEACA0-65C3-28B8-13B5-0803648B0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outVertical)">
                                      <p:cBhvr>
                                        <p:cTn id="7" dur="3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6vino ">
            <a:extLst>
              <a:ext uri="{FF2B5EF4-FFF2-40B4-BE49-F238E27FC236}">
                <a16:creationId xmlns:a16="http://schemas.microsoft.com/office/drawing/2014/main" id="{B1A237CC-B71C-13C0-1BBE-410301DEB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8605084">
            <a:extLst>
              <a:ext uri="{FF2B5EF4-FFF2-40B4-BE49-F238E27FC236}">
                <a16:creationId xmlns:a16="http://schemas.microsoft.com/office/drawing/2014/main" id="{C15457E8-A07A-8E28-74EA-A9D02774B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outVertical)">
                                      <p:cBhvr>
                                        <p:cTn id="7" dur="3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6vino ">
            <a:extLst>
              <a:ext uri="{FF2B5EF4-FFF2-40B4-BE49-F238E27FC236}">
                <a16:creationId xmlns:a16="http://schemas.microsoft.com/office/drawing/2014/main" id="{294D4312-6AE4-9CF3-59CD-6AE28C353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iceberg7380337">
            <a:extLst>
              <a:ext uri="{FF2B5EF4-FFF2-40B4-BE49-F238E27FC236}">
                <a16:creationId xmlns:a16="http://schemas.microsoft.com/office/drawing/2014/main" id="{E23CFE46-A9C3-7351-7620-7327FB171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arn(outVertical)">
                                      <p:cBhvr>
                                        <p:cTn id="7" dur="3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6vino ">
            <a:extLst>
              <a:ext uri="{FF2B5EF4-FFF2-40B4-BE49-F238E27FC236}">
                <a16:creationId xmlns:a16="http://schemas.microsoft.com/office/drawing/2014/main" id="{C72BF0C3-D7E6-E142-35AC-D96B6407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media noche en el polo sur7853351">
            <a:extLst>
              <a:ext uri="{FF2B5EF4-FFF2-40B4-BE49-F238E27FC236}">
                <a16:creationId xmlns:a16="http://schemas.microsoft.com/office/drawing/2014/main" id="{68E7903F-C9A2-B2F6-48A9-0DC528288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outVertical)">
                                      <p:cBhvr>
                                        <p:cTn id="7" dur="3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6vino ">
            <a:extLst>
              <a:ext uri="{FF2B5EF4-FFF2-40B4-BE49-F238E27FC236}">
                <a16:creationId xmlns:a16="http://schemas.microsoft.com/office/drawing/2014/main" id="{4F9FDC89-020C-A759-FF27-8480B03F7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CAFBB2A7-B818-DF8A-56D3-68423DC11CE6}"/>
              </a:ext>
            </a:extLst>
          </p:cNvPr>
          <p:cNvSpPr txBox="1">
            <a:spLocks noChangeArrowheads="1"/>
          </p:cNvSpPr>
          <p:nvPr/>
        </p:nvSpPr>
        <p:spPr bwMode="auto">
          <a:xfrm>
            <a:off x="663575" y="1346200"/>
            <a:ext cx="599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endParaRPr lang="en-US" altLang="en-US"/>
          </a:p>
        </p:txBody>
      </p:sp>
      <p:sp>
        <p:nvSpPr>
          <p:cNvPr id="34820" name="Text Box 5">
            <a:extLst>
              <a:ext uri="{FF2B5EF4-FFF2-40B4-BE49-F238E27FC236}">
                <a16:creationId xmlns:a16="http://schemas.microsoft.com/office/drawing/2014/main" id="{8342E656-569C-C23B-5D5A-2810F26C32C4}"/>
              </a:ext>
            </a:extLst>
          </p:cNvPr>
          <p:cNvSpPr txBox="1">
            <a:spLocks noChangeArrowheads="1"/>
          </p:cNvSpPr>
          <p:nvPr/>
        </p:nvSpPr>
        <p:spPr bwMode="auto">
          <a:xfrm>
            <a:off x="950913" y="1851025"/>
            <a:ext cx="599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endParaRPr lang="en-US" altLang="en-US"/>
          </a:p>
        </p:txBody>
      </p:sp>
      <p:sp>
        <p:nvSpPr>
          <p:cNvPr id="34822" name="Rectangle 6">
            <a:extLst>
              <a:ext uri="{FF2B5EF4-FFF2-40B4-BE49-F238E27FC236}">
                <a16:creationId xmlns:a16="http://schemas.microsoft.com/office/drawing/2014/main" id="{0ECF2FF7-1B7E-2E56-51DB-6FB451CCAC96}"/>
              </a:ext>
            </a:extLst>
          </p:cNvPr>
          <p:cNvSpPr>
            <a:spLocks noChangeArrowheads="1"/>
          </p:cNvSpPr>
          <p:nvPr/>
        </p:nvSpPr>
        <p:spPr bwMode="auto">
          <a:xfrm>
            <a:off x="250825" y="1676810"/>
            <a:ext cx="64087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algn="ctr" eaLnBrk="1" hangingPunct="1"/>
            <a:r>
              <a:rPr lang="es-ES" altLang="en-US" sz="3200" dirty="0" err="1"/>
              <a:t>During</a:t>
            </a:r>
            <a:r>
              <a:rPr lang="es-ES" altLang="en-US" sz="3200" dirty="0"/>
              <a:t> </a:t>
            </a:r>
            <a:r>
              <a:rPr lang="es-ES" altLang="en-US" sz="3200" dirty="0" err="1"/>
              <a:t>the</a:t>
            </a:r>
            <a:r>
              <a:rPr lang="es-ES" altLang="en-US" sz="3200" dirty="0"/>
              <a:t> </a:t>
            </a:r>
            <a:r>
              <a:rPr lang="es-ES" altLang="en-US" sz="3200" dirty="0" err="1"/>
              <a:t>summer</a:t>
            </a:r>
            <a:r>
              <a:rPr lang="es-ES" altLang="en-US" sz="3200" dirty="0"/>
              <a:t> </a:t>
            </a:r>
            <a:r>
              <a:rPr lang="es-ES" altLang="en-US" sz="3200" dirty="0" err="1"/>
              <a:t>months</a:t>
            </a:r>
            <a:r>
              <a:rPr lang="es-ES" altLang="en-US" sz="3200" dirty="0"/>
              <a:t> (</a:t>
            </a:r>
            <a:r>
              <a:rPr lang="es-ES" altLang="en-US" sz="3200" dirty="0" err="1"/>
              <a:t>being</a:t>
            </a:r>
            <a:r>
              <a:rPr lang="es-ES" altLang="en-US" sz="3200" dirty="0"/>
              <a:t> </a:t>
            </a:r>
            <a:r>
              <a:rPr lang="es-ES" altLang="en-US" sz="3200" dirty="0" err="1"/>
              <a:t>the</a:t>
            </a:r>
            <a:r>
              <a:rPr lang="es-ES" altLang="en-US" sz="3200" dirty="0"/>
              <a:t> pick </a:t>
            </a:r>
            <a:r>
              <a:rPr lang="es-ES" altLang="en-US" sz="3200" dirty="0" err="1"/>
              <a:t>of</a:t>
            </a:r>
            <a:r>
              <a:rPr lang="es-ES" altLang="en-US" sz="3200" dirty="0"/>
              <a:t> </a:t>
            </a:r>
            <a:r>
              <a:rPr lang="es-ES" altLang="en-US" sz="3200" dirty="0" err="1"/>
              <a:t>the</a:t>
            </a:r>
            <a:r>
              <a:rPr lang="es-ES" altLang="en-US" sz="3200" dirty="0"/>
              <a:t> </a:t>
            </a:r>
            <a:r>
              <a:rPr lang="es-ES" altLang="en-US" sz="3200" dirty="0" err="1"/>
              <a:t>season</a:t>
            </a:r>
            <a:r>
              <a:rPr lang="es-ES" altLang="en-US" sz="3200" dirty="0"/>
              <a:t> in </a:t>
            </a:r>
            <a:r>
              <a:rPr lang="es-ES" altLang="en-US" sz="3200" dirty="0" err="1"/>
              <a:t>January</a:t>
            </a:r>
            <a:r>
              <a:rPr lang="es-ES" altLang="en-US" sz="3200" dirty="0"/>
              <a:t>) </a:t>
            </a:r>
            <a:r>
              <a:rPr lang="es-ES" altLang="en-US" sz="3200" dirty="0" err="1"/>
              <a:t>there</a:t>
            </a:r>
            <a:r>
              <a:rPr lang="es-ES" altLang="en-US" sz="3200" dirty="0"/>
              <a:t> </a:t>
            </a:r>
            <a:r>
              <a:rPr lang="es-ES" altLang="en-US" sz="3200" dirty="0" err="1"/>
              <a:t>is</a:t>
            </a:r>
            <a:r>
              <a:rPr lang="es-ES" altLang="en-US" sz="3200" dirty="0"/>
              <a:t> </a:t>
            </a:r>
            <a:r>
              <a:rPr lang="es-ES" altLang="en-US" sz="3200" dirty="0" err="1"/>
              <a:t>daylight</a:t>
            </a:r>
            <a:r>
              <a:rPr lang="es-ES" altLang="en-US" sz="3200" dirty="0"/>
              <a:t> </a:t>
            </a:r>
            <a:r>
              <a:rPr lang="es-ES" altLang="en-US" sz="3200" dirty="0" err="1"/>
              <a:t>almost</a:t>
            </a:r>
            <a:r>
              <a:rPr lang="es-ES" altLang="en-US" sz="3200" dirty="0"/>
              <a:t> 24 </a:t>
            </a:r>
            <a:r>
              <a:rPr lang="es-ES" altLang="en-US" sz="3200" dirty="0" err="1"/>
              <a:t>hours</a:t>
            </a:r>
            <a:r>
              <a:rPr lang="es-ES" altLang="en-US" sz="3200" dirty="0"/>
              <a:t> a </a:t>
            </a:r>
            <a:r>
              <a:rPr lang="es-ES" altLang="en-US" sz="3200" dirty="0" err="1"/>
              <a:t>day</a:t>
            </a:r>
            <a:r>
              <a:rPr lang="es-ES" altLang="en-US" sz="3200" dirty="0"/>
              <a:t> </a:t>
            </a:r>
            <a:r>
              <a:rPr lang="es-ES" altLang="en-US" sz="3200" dirty="0" err="1"/>
              <a:t>while</a:t>
            </a:r>
            <a:r>
              <a:rPr lang="es-ES" altLang="en-US" sz="3200" dirty="0"/>
              <a:t> in </a:t>
            </a:r>
            <a:r>
              <a:rPr lang="es-ES" altLang="en-US" sz="3200" dirty="0" err="1"/>
              <a:t>winter</a:t>
            </a:r>
            <a:r>
              <a:rPr lang="es-ES" altLang="en-US" sz="3200" dirty="0"/>
              <a:t> </a:t>
            </a:r>
            <a:r>
              <a:rPr lang="es-ES" altLang="en-US" sz="3200" dirty="0" err="1"/>
              <a:t>the</a:t>
            </a:r>
            <a:r>
              <a:rPr lang="es-ES" altLang="en-US" sz="3200" dirty="0"/>
              <a:t> </a:t>
            </a:r>
            <a:r>
              <a:rPr lang="es-ES" altLang="en-US" sz="3200" dirty="0" err="1"/>
              <a:t>days</a:t>
            </a:r>
            <a:r>
              <a:rPr lang="es-ES" altLang="en-US" sz="3200" dirty="0"/>
              <a:t> </a:t>
            </a:r>
            <a:r>
              <a:rPr lang="es-ES" altLang="en-US" sz="3200" dirty="0" err="1"/>
              <a:t>remain</a:t>
            </a:r>
            <a:r>
              <a:rPr lang="es-ES" altLang="en-US" sz="3200" dirty="0"/>
              <a:t> </a:t>
            </a:r>
            <a:r>
              <a:rPr lang="es-ES" altLang="en-US" sz="3200" dirty="0" err="1"/>
              <a:t>on</a:t>
            </a:r>
            <a:r>
              <a:rPr lang="es-ES" altLang="en-US" sz="3200" dirty="0"/>
              <a:t> a </a:t>
            </a:r>
            <a:r>
              <a:rPr lang="es-ES" altLang="en-US" sz="3200" dirty="0" err="1"/>
              <a:t>prolonging</a:t>
            </a:r>
            <a:r>
              <a:rPr lang="es-ES" altLang="en-US" sz="3200" dirty="0"/>
              <a:t> </a:t>
            </a:r>
            <a:r>
              <a:rPr lang="es-ES" altLang="en-US" sz="3200" dirty="0" err="1"/>
              <a:t>half</a:t>
            </a:r>
            <a:r>
              <a:rPr lang="es-ES" altLang="en-US" sz="3200" dirty="0"/>
              <a:t> light </a:t>
            </a:r>
            <a:r>
              <a:rPr lang="es-ES" altLang="en-US" sz="3200" dirty="0" err="1"/>
              <a:t>or</a:t>
            </a:r>
            <a:r>
              <a:rPr lang="es-ES" altLang="en-US" sz="3200" dirty="0"/>
              <a:t> penumbra </a:t>
            </a:r>
            <a:r>
              <a:rPr lang="es-ES" altLang="en-US" sz="3200" dirty="0" err="1"/>
              <a:t>during</a:t>
            </a:r>
            <a:r>
              <a:rPr lang="es-ES" altLang="en-US" sz="3200" dirty="0"/>
              <a:t> </a:t>
            </a:r>
            <a:r>
              <a:rPr lang="es-ES" altLang="en-US" sz="3200" dirty="0" err="1"/>
              <a:t>most</a:t>
            </a:r>
            <a:r>
              <a:rPr lang="es-ES" altLang="en-US" sz="3200" dirty="0"/>
              <a:t> </a:t>
            </a:r>
            <a:r>
              <a:rPr lang="es-ES" altLang="en-US" sz="3200" dirty="0" err="1"/>
              <a:t>of</a:t>
            </a:r>
            <a:r>
              <a:rPr lang="es-ES" altLang="en-US" sz="3200" dirty="0"/>
              <a:t> </a:t>
            </a:r>
            <a:r>
              <a:rPr lang="es-ES" altLang="en-US" sz="3200" dirty="0" err="1"/>
              <a:t>the</a:t>
            </a:r>
            <a:r>
              <a:rPr lang="es-ES" altLang="en-US" sz="3200" dirty="0"/>
              <a:t> 24 </a:t>
            </a:r>
            <a:r>
              <a:rPr lang="es-ES" altLang="en-US" sz="3200" dirty="0" err="1"/>
              <a:t>hours</a:t>
            </a:r>
            <a:r>
              <a:rPr lang="es-ES" altLang="en-US" sz="3200" dirty="0"/>
              <a:t>.</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822"/>
                                        </p:tgtEl>
                                        <p:attrNameLst>
                                          <p:attrName>style.visibility</p:attrName>
                                        </p:attrNameLst>
                                      </p:cBhvr>
                                      <p:to>
                                        <p:strVal val="visible"/>
                                      </p:to>
                                    </p:set>
                                    <p:anim calcmode="discrete" valueType="clr">
                                      <p:cBhvr override="childStyle">
                                        <p:cTn id="7" dur="80"/>
                                        <p:tgtEl>
                                          <p:spTgt spid="348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2"/>
                                        </p:tgtEl>
                                        <p:attrNameLst>
                                          <p:attrName>fillcolor</p:attrName>
                                        </p:attrNameLst>
                                      </p:cBhvr>
                                      <p:tavLst>
                                        <p:tav tm="0">
                                          <p:val>
                                            <p:clrVal>
                                              <a:schemeClr val="accent2"/>
                                            </p:clrVal>
                                          </p:val>
                                        </p:tav>
                                        <p:tav tm="50000">
                                          <p:val>
                                            <p:clrVal>
                                              <a:schemeClr val="hlink"/>
                                            </p:clrVal>
                                          </p:val>
                                        </p:tav>
                                      </p:tavLst>
                                    </p:anim>
                                    <p:set>
                                      <p:cBhvr>
                                        <p:cTn id="9" dur="80"/>
                                        <p:tgtEl>
                                          <p:spTgt spid="348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6vino ">
            <a:extLst>
              <a:ext uri="{FF2B5EF4-FFF2-40B4-BE49-F238E27FC236}">
                <a16:creationId xmlns:a16="http://schemas.microsoft.com/office/drawing/2014/main" id="{904E2E73-9C23-E990-CA90-0B34830E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9500430 ok">
            <a:extLst>
              <a:ext uri="{FF2B5EF4-FFF2-40B4-BE49-F238E27FC236}">
                <a16:creationId xmlns:a16="http://schemas.microsoft.com/office/drawing/2014/main" id="{4930B035-E868-65BC-B102-813FEF105B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heel(4)">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6vino ">
            <a:extLst>
              <a:ext uri="{FF2B5EF4-FFF2-40B4-BE49-F238E27FC236}">
                <a16:creationId xmlns:a16="http://schemas.microsoft.com/office/drawing/2014/main" id="{D3B64C79-9832-A105-A87C-6681EE11D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7443124 ol ok">
            <a:extLst>
              <a:ext uri="{FF2B5EF4-FFF2-40B4-BE49-F238E27FC236}">
                <a16:creationId xmlns:a16="http://schemas.microsoft.com/office/drawing/2014/main" id="{5A484F65-BE35-7A89-F19F-CFE296C04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heel(4)">
                                      <p:cBhvr>
                                        <p:cTn id="7"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6vino ">
            <a:extLst>
              <a:ext uri="{FF2B5EF4-FFF2-40B4-BE49-F238E27FC236}">
                <a16:creationId xmlns:a16="http://schemas.microsoft.com/office/drawing/2014/main" id="{65F48261-96A5-4878-B0A3-D8D032FDE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3" descr="6356717 ok">
            <a:extLst>
              <a:ext uri="{FF2B5EF4-FFF2-40B4-BE49-F238E27FC236}">
                <a16:creationId xmlns:a16="http://schemas.microsoft.com/office/drawing/2014/main" id="{36EE3C45-997D-ABB1-2568-66E84ED47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wheel(4)">
                                      <p:cBhvr>
                                        <p:cTn id="7" dur="20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vino ">
            <a:extLst>
              <a:ext uri="{FF2B5EF4-FFF2-40B4-BE49-F238E27FC236}">
                <a16:creationId xmlns:a16="http://schemas.microsoft.com/office/drawing/2014/main" id="{8B009CBE-B7C0-357D-996B-9E40FBD2A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06DF4C23-6D16-705F-BBC7-2CEF00005E3A}"/>
              </a:ext>
            </a:extLst>
          </p:cNvPr>
          <p:cNvSpPr txBox="1">
            <a:spLocks noChangeArrowheads="1"/>
          </p:cNvSpPr>
          <p:nvPr/>
        </p:nvSpPr>
        <p:spPr bwMode="auto">
          <a:xfrm>
            <a:off x="1043608" y="1196752"/>
            <a:ext cx="52768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3200" dirty="0" err="1"/>
              <a:t>The</a:t>
            </a:r>
            <a:r>
              <a:rPr lang="es-MX" altLang="en-US" sz="3200" dirty="0"/>
              <a:t> </a:t>
            </a:r>
            <a:r>
              <a:rPr lang="es-MX" altLang="en-US" sz="3200" dirty="0" err="1"/>
              <a:t>Antarctic</a:t>
            </a:r>
            <a:r>
              <a:rPr lang="es-MX" altLang="en-US" sz="3200" dirty="0"/>
              <a:t> </a:t>
            </a:r>
            <a:r>
              <a:rPr lang="es-MX" altLang="en-US" sz="3200" dirty="0" err="1"/>
              <a:t>continent</a:t>
            </a:r>
            <a:r>
              <a:rPr lang="es-MX" altLang="en-US" sz="3200" dirty="0"/>
              <a:t> </a:t>
            </a:r>
            <a:r>
              <a:rPr lang="es-MX" altLang="en-US" sz="3200" dirty="0" err="1"/>
              <a:t>is</a:t>
            </a:r>
            <a:r>
              <a:rPr lang="es-MX" altLang="en-US" sz="3200" dirty="0"/>
              <a:t> </a:t>
            </a:r>
            <a:r>
              <a:rPr lang="es-MX" altLang="en-US" sz="3200" dirty="0" err="1"/>
              <a:t>located</a:t>
            </a:r>
            <a:r>
              <a:rPr lang="es-MX" altLang="en-US" sz="3200" dirty="0"/>
              <a:t> in </a:t>
            </a:r>
            <a:r>
              <a:rPr lang="es-MX" altLang="en-US" sz="3200" dirty="0" err="1"/>
              <a:t>the</a:t>
            </a:r>
            <a:r>
              <a:rPr lang="es-MX" altLang="en-US" sz="3200" dirty="0"/>
              <a:t> South Pole </a:t>
            </a:r>
            <a:r>
              <a:rPr lang="es-MX" altLang="en-US" sz="3200" dirty="0" err="1"/>
              <a:t>of</a:t>
            </a:r>
            <a:r>
              <a:rPr lang="es-MX" altLang="en-US" sz="3200" dirty="0"/>
              <a:t> </a:t>
            </a:r>
            <a:r>
              <a:rPr lang="es-MX" altLang="en-US" sz="3200" dirty="0" err="1"/>
              <a:t>our</a:t>
            </a:r>
            <a:r>
              <a:rPr lang="es-MX" altLang="en-US" sz="3200" dirty="0"/>
              <a:t> </a:t>
            </a:r>
            <a:r>
              <a:rPr lang="es-MX" altLang="en-US" sz="3200" dirty="0" err="1"/>
              <a:t>Planet</a:t>
            </a:r>
            <a:r>
              <a:rPr lang="es-MX" altLang="en-US" sz="3200" dirty="0"/>
              <a:t>.</a:t>
            </a:r>
          </a:p>
          <a:p>
            <a:pPr eaLnBrk="1" hangingPunct="1"/>
            <a:endParaRPr lang="es-MX" altLang="en-US" sz="3200" dirty="0"/>
          </a:p>
          <a:p>
            <a:pPr eaLnBrk="1" hangingPunct="1"/>
            <a:r>
              <a:rPr lang="es-MX" altLang="en-US" sz="3200" dirty="0" err="1">
                <a:solidFill>
                  <a:srgbClr val="FFFF00"/>
                </a:solidFill>
              </a:rPr>
              <a:t>Its</a:t>
            </a:r>
            <a:r>
              <a:rPr lang="es-MX" altLang="en-US" sz="3200" dirty="0">
                <a:solidFill>
                  <a:srgbClr val="FFFF00"/>
                </a:solidFill>
              </a:rPr>
              <a:t> </a:t>
            </a:r>
            <a:r>
              <a:rPr lang="es-MX" altLang="en-US" sz="3200" dirty="0" err="1">
                <a:solidFill>
                  <a:srgbClr val="FFFF00"/>
                </a:solidFill>
              </a:rPr>
              <a:t>geography</a:t>
            </a:r>
            <a:r>
              <a:rPr lang="es-MX" altLang="en-US" sz="3200" dirty="0">
                <a:solidFill>
                  <a:srgbClr val="FFFF00"/>
                </a:solidFill>
              </a:rPr>
              <a:t>, </a:t>
            </a:r>
            <a:r>
              <a:rPr lang="es-MX" altLang="en-US" sz="3200" dirty="0" err="1">
                <a:solidFill>
                  <a:srgbClr val="FFFF00"/>
                </a:solidFill>
              </a:rPr>
              <a:t>climate</a:t>
            </a:r>
            <a:r>
              <a:rPr lang="es-MX" altLang="en-US" sz="3200" dirty="0">
                <a:solidFill>
                  <a:srgbClr val="FFFF00"/>
                </a:solidFill>
              </a:rPr>
              <a:t> and </a:t>
            </a:r>
            <a:r>
              <a:rPr lang="es-MX" altLang="en-US" sz="3200" dirty="0" err="1">
                <a:solidFill>
                  <a:srgbClr val="FFFF00"/>
                </a:solidFill>
              </a:rPr>
              <a:t>biological</a:t>
            </a:r>
            <a:r>
              <a:rPr lang="es-MX" altLang="en-US" sz="3200" dirty="0">
                <a:solidFill>
                  <a:srgbClr val="FFFF00"/>
                </a:solidFill>
              </a:rPr>
              <a:t> </a:t>
            </a:r>
            <a:r>
              <a:rPr lang="es-MX" altLang="en-US" sz="3200" dirty="0" err="1">
                <a:solidFill>
                  <a:srgbClr val="FFFF00"/>
                </a:solidFill>
              </a:rPr>
              <a:t>conditions</a:t>
            </a:r>
            <a:r>
              <a:rPr lang="es-MX" altLang="en-US" sz="3200" dirty="0">
                <a:solidFill>
                  <a:srgbClr val="FFFF00"/>
                </a:solidFill>
              </a:rPr>
              <a:t> </a:t>
            </a:r>
            <a:r>
              <a:rPr lang="es-MX" altLang="en-US" sz="3200" dirty="0" err="1">
                <a:solidFill>
                  <a:srgbClr val="FFFF00"/>
                </a:solidFill>
              </a:rPr>
              <a:t>provide</a:t>
            </a:r>
            <a:r>
              <a:rPr lang="es-MX" altLang="en-US" sz="3200" dirty="0">
                <a:solidFill>
                  <a:srgbClr val="FFFF00"/>
                </a:solidFill>
              </a:rPr>
              <a:t> a </a:t>
            </a:r>
            <a:r>
              <a:rPr lang="es-MX" altLang="en-US" sz="3200" dirty="0" err="1">
                <a:solidFill>
                  <a:srgbClr val="FFFF00"/>
                </a:solidFill>
              </a:rPr>
              <a:t>unique</a:t>
            </a:r>
            <a:r>
              <a:rPr lang="es-MX" altLang="en-US" sz="3200" dirty="0">
                <a:solidFill>
                  <a:srgbClr val="FFFF00"/>
                </a:solidFill>
              </a:rPr>
              <a:t> </a:t>
            </a:r>
            <a:r>
              <a:rPr lang="es-MX" altLang="en-US" sz="3200" dirty="0" err="1">
                <a:solidFill>
                  <a:srgbClr val="FFFF00"/>
                </a:solidFill>
              </a:rPr>
              <a:t>enviroment</a:t>
            </a:r>
            <a:r>
              <a:rPr lang="es-MX" altLang="en-US" sz="3200" dirty="0">
                <a:solidFill>
                  <a:srgbClr val="FFFF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5"/>
                                        </p:tgtEl>
                                        <p:attrNameLst>
                                          <p:attrName>style.visibility</p:attrName>
                                        </p:attrNameLst>
                                      </p:cBhvr>
                                      <p:to>
                                        <p:strVal val="visible"/>
                                      </p:to>
                                    </p:set>
                                    <p:anim calcmode="discrete" valueType="clr">
                                      <p:cBhvr override="childStyle">
                                        <p:cTn id="7" dur="80"/>
                                        <p:tgtEl>
                                          <p:spTgt spid="30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gtEl>
                                        <p:attrNameLst>
                                          <p:attrName>fillcolor</p:attrName>
                                        </p:attrNameLst>
                                      </p:cBhvr>
                                      <p:tavLst>
                                        <p:tav tm="0">
                                          <p:val>
                                            <p:clrVal>
                                              <a:schemeClr val="accent2"/>
                                            </p:clrVal>
                                          </p:val>
                                        </p:tav>
                                        <p:tav tm="50000">
                                          <p:val>
                                            <p:clrVal>
                                              <a:schemeClr val="hlink"/>
                                            </p:clrVal>
                                          </p:val>
                                        </p:tav>
                                      </p:tavLst>
                                    </p:anim>
                                    <p:set>
                                      <p:cBhvr>
                                        <p:cTn id="9" dur="80"/>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Overnight Experience @ Chilean ANTARTICA - Signature Tours">
            <a:extLst>
              <a:ext uri="{FF2B5EF4-FFF2-40B4-BE49-F238E27FC236}">
                <a16:creationId xmlns:a16="http://schemas.microsoft.com/office/drawing/2014/main" id="{5E6E82BF-4BCB-EAAB-08B6-B23B7FED5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198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6vino ">
            <a:extLst>
              <a:ext uri="{FF2B5EF4-FFF2-40B4-BE49-F238E27FC236}">
                <a16:creationId xmlns:a16="http://schemas.microsoft.com/office/drawing/2014/main" id="{1485D75A-1CED-AE68-371F-EC2B0E11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B2AB5191-1ECD-B429-0831-B6A72E949019}"/>
              </a:ext>
            </a:extLst>
          </p:cNvPr>
          <p:cNvSpPr txBox="1">
            <a:spLocks noChangeArrowheads="1"/>
          </p:cNvSpPr>
          <p:nvPr/>
        </p:nvSpPr>
        <p:spPr bwMode="auto">
          <a:xfrm>
            <a:off x="376238" y="698500"/>
            <a:ext cx="68595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n-US" sz="2800" dirty="0">
                <a:solidFill>
                  <a:srgbClr val="FFFF00"/>
                </a:solidFill>
              </a:rPr>
              <a:t>Emperor penguins (Aptenodytes </a:t>
            </a:r>
            <a:r>
              <a:rPr lang="en-US" sz="2800" dirty="0" err="1">
                <a:solidFill>
                  <a:srgbClr val="FFFF00"/>
                </a:solidFill>
              </a:rPr>
              <a:t>forsteri</a:t>
            </a:r>
            <a:r>
              <a:rPr lang="en-US" sz="2800" dirty="0">
                <a:solidFill>
                  <a:srgbClr val="FFFF00"/>
                </a:solidFill>
              </a:rPr>
              <a:t>) are the only animals to breed on mainland Antarctica during the winter</a:t>
            </a:r>
            <a:r>
              <a:rPr lang="es-MX" altLang="en-US" sz="2800" dirty="0">
                <a:solidFill>
                  <a:srgbClr val="FFFF00"/>
                </a:solidFill>
              </a:rPr>
              <a:t>.</a:t>
            </a:r>
          </a:p>
          <a:p>
            <a:pPr eaLnBrk="1" hangingPunct="1"/>
            <a:endParaRPr lang="es-MX" altLang="en-US" sz="2800" dirty="0"/>
          </a:p>
          <a:p>
            <a:pPr eaLnBrk="1" hangingPunct="1"/>
            <a:endParaRPr lang="es-MX" altLang="en-US" sz="2800" dirty="0"/>
          </a:p>
          <a:p>
            <a:pPr eaLnBrk="1" hangingPunct="1"/>
            <a:r>
              <a:rPr lang="en-US" sz="2800" dirty="0"/>
              <a:t>Leopard seals (named as such for their characteristic spotted coats), are one of the primary predators in Antarctica. In the wild they can survive up to 15 years, and are considered the most fearsome of all seal species.</a:t>
            </a:r>
            <a:endParaRPr lang="es-MX" altLang="en-US" sz="4400" dirty="0"/>
          </a:p>
        </p:txBody>
      </p:sp>
    </p:spTree>
    <p:extLst>
      <p:ext uri="{BB962C8B-B14F-4D97-AF65-F5344CB8AC3E}">
        <p14:creationId xmlns:p14="http://schemas.microsoft.com/office/powerpoint/2010/main" val="386083797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51"/>
                                        </p:tgtEl>
                                        <p:attrNameLst>
                                          <p:attrName>style.visibility</p:attrName>
                                        </p:attrNameLst>
                                      </p:cBhvr>
                                      <p:to>
                                        <p:strVal val="visible"/>
                                      </p:to>
                                    </p:set>
                                    <p:anim calcmode="discrete" valueType="clr">
                                      <p:cBhvr override="childStyle">
                                        <p:cTn id="7"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1"/>
                                        </p:tgtEl>
                                        <p:attrNameLst>
                                          <p:attrName>fillcolor</p:attrName>
                                        </p:attrNameLst>
                                      </p:cBhvr>
                                      <p:tavLst>
                                        <p:tav tm="0">
                                          <p:val>
                                            <p:clrVal>
                                              <a:schemeClr val="accent2"/>
                                            </p:clrVal>
                                          </p:val>
                                        </p:tav>
                                        <p:tav tm="50000">
                                          <p:val>
                                            <p:clrVal>
                                              <a:schemeClr val="hlink"/>
                                            </p:clrVal>
                                          </p:val>
                                        </p:tav>
                                      </p:tavLst>
                                    </p:anim>
                                    <p:set>
                                      <p:cBhvr>
                                        <p:cTn id="9" dur="80"/>
                                        <p:tgtEl>
                                          <p:spTgt spid="276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Top 8 Amazing Antarctic Animals - The Mysterious World">
            <a:extLst>
              <a:ext uri="{FF2B5EF4-FFF2-40B4-BE49-F238E27FC236}">
                <a16:creationId xmlns:a16="http://schemas.microsoft.com/office/drawing/2014/main" id="{B3CF3FF6-D1DC-5B20-E428-BC3D26D32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6" y="116632"/>
            <a:ext cx="9044008"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5566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Antartica Cruises">
            <a:extLst>
              <a:ext uri="{FF2B5EF4-FFF2-40B4-BE49-F238E27FC236}">
                <a16:creationId xmlns:a16="http://schemas.microsoft.com/office/drawing/2014/main" id="{54832064-AAC7-2070-8AA5-5EA3B5F93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92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865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ivers meet giant leopard seals under Antarctic ice (VIDEO) | Oceans |  Earth Touch News">
            <a:extLst>
              <a:ext uri="{FF2B5EF4-FFF2-40B4-BE49-F238E27FC236}">
                <a16:creationId xmlns:a16="http://schemas.microsoft.com/office/drawing/2014/main" id="{100C95B1-04E8-E848-E381-C6D3CD710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5" y="188640"/>
            <a:ext cx="9164771"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4695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Antarctic bird Skua can recognise individual humans | Antarctic, Animals  beautiful, Birds">
            <a:extLst>
              <a:ext uri="{FF2B5EF4-FFF2-40B4-BE49-F238E27FC236}">
                <a16:creationId xmlns:a16="http://schemas.microsoft.com/office/drawing/2014/main" id="{B454BAB1-A62C-8C8E-3FFC-246E8927D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 y="0"/>
            <a:ext cx="91893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795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rrent selected image">
            <a:extLst>
              <a:ext uri="{FF2B5EF4-FFF2-40B4-BE49-F238E27FC236}">
                <a16:creationId xmlns:a16="http://schemas.microsoft.com/office/drawing/2014/main" id="{92F4E47E-A2CD-3454-1871-0EA7512AC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742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6vino ">
            <a:extLst>
              <a:ext uri="{FF2B5EF4-FFF2-40B4-BE49-F238E27FC236}">
                <a16:creationId xmlns:a16="http://schemas.microsoft.com/office/drawing/2014/main" id="{1485D75A-1CED-AE68-371F-EC2B0E11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B2AB5191-1ECD-B429-0831-B6A72E949019}"/>
              </a:ext>
            </a:extLst>
          </p:cNvPr>
          <p:cNvSpPr txBox="1">
            <a:spLocks noChangeArrowheads="1"/>
          </p:cNvSpPr>
          <p:nvPr/>
        </p:nvSpPr>
        <p:spPr bwMode="auto">
          <a:xfrm>
            <a:off x="376238" y="698500"/>
            <a:ext cx="68595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n-US" sz="2800" dirty="0"/>
              <a:t>The most abundant and best known animals from the southern continent, penguins, whales, seals, albatrosses, other seabirds and a range of invertebrates you may have not heard of such as krill which form the basis of the Antarctic food web. </a:t>
            </a:r>
          </a:p>
          <a:p>
            <a:pPr eaLnBrk="1" hangingPunct="1"/>
            <a:endParaRPr lang="en-US" sz="2800" dirty="0">
              <a:solidFill>
                <a:srgbClr val="FFFF00"/>
              </a:solidFill>
            </a:endParaRPr>
          </a:p>
          <a:p>
            <a:pPr eaLnBrk="1" hangingPunct="1"/>
            <a:r>
              <a:rPr lang="en-US" sz="2800" dirty="0">
                <a:solidFill>
                  <a:srgbClr val="FFFF00"/>
                </a:solidFill>
              </a:rPr>
              <a:t>Most of the animals of the south polar region are seasonal visitors, conditions are just too hard for most animals to live there in the winter.</a:t>
            </a:r>
            <a:endParaRPr lang="es-MX" altLang="en-US" sz="5400" dirty="0">
              <a:solidFill>
                <a:srgbClr val="FFFF00"/>
              </a:solidFill>
            </a:endParaRPr>
          </a:p>
        </p:txBody>
      </p:sp>
    </p:spTree>
    <p:extLst>
      <p:ext uri="{BB962C8B-B14F-4D97-AF65-F5344CB8AC3E}">
        <p14:creationId xmlns:p14="http://schemas.microsoft.com/office/powerpoint/2010/main" val="222325685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51"/>
                                        </p:tgtEl>
                                        <p:attrNameLst>
                                          <p:attrName>style.visibility</p:attrName>
                                        </p:attrNameLst>
                                      </p:cBhvr>
                                      <p:to>
                                        <p:strVal val="visible"/>
                                      </p:to>
                                    </p:set>
                                    <p:anim calcmode="discrete" valueType="clr">
                                      <p:cBhvr override="childStyle">
                                        <p:cTn id="7"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1"/>
                                        </p:tgtEl>
                                        <p:attrNameLst>
                                          <p:attrName>fillcolor</p:attrName>
                                        </p:attrNameLst>
                                      </p:cBhvr>
                                      <p:tavLst>
                                        <p:tav tm="0">
                                          <p:val>
                                            <p:clrVal>
                                              <a:schemeClr val="accent2"/>
                                            </p:clrVal>
                                          </p:val>
                                        </p:tav>
                                        <p:tav tm="50000">
                                          <p:val>
                                            <p:clrVal>
                                              <a:schemeClr val="hlink"/>
                                            </p:clrVal>
                                          </p:val>
                                        </p:tav>
                                      </p:tavLst>
                                    </p:anim>
                                    <p:set>
                                      <p:cBhvr>
                                        <p:cTn id="9" dur="80"/>
                                        <p:tgtEl>
                                          <p:spTgt spid="276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Antarctic Animal Pictures - National Geographic">
            <a:extLst>
              <a:ext uri="{FF2B5EF4-FFF2-40B4-BE49-F238E27FC236}">
                <a16:creationId xmlns:a16="http://schemas.microsoft.com/office/drawing/2014/main" id="{C2A088B4-AB55-A33D-0E7C-D5BEC648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778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The Joys and Benefits of Flying to Antartica | Take the Travel">
            <a:extLst>
              <a:ext uri="{FF2B5EF4-FFF2-40B4-BE49-F238E27FC236}">
                <a16:creationId xmlns:a16="http://schemas.microsoft.com/office/drawing/2014/main" id="{877208E1-5E4B-1DBC-1430-8A13DAA2E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857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vino ">
            <a:extLst>
              <a:ext uri="{FF2B5EF4-FFF2-40B4-BE49-F238E27FC236}">
                <a16:creationId xmlns:a16="http://schemas.microsoft.com/office/drawing/2014/main" id="{D6B1D4EA-E9DA-343E-4361-DBEC98D43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500+ Antarctica Pictures | Download Free Images on Unsplash">
            <a:extLst>
              <a:ext uri="{FF2B5EF4-FFF2-40B4-BE49-F238E27FC236}">
                <a16:creationId xmlns:a16="http://schemas.microsoft.com/office/drawing/2014/main" id="{0DE527C3-A201-6686-8F34-9151F1F08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Ecoviews: Why aren't animals in Antarctica white?">
            <a:extLst>
              <a:ext uri="{FF2B5EF4-FFF2-40B4-BE49-F238E27FC236}">
                <a16:creationId xmlns:a16="http://schemas.microsoft.com/office/drawing/2014/main" id="{A897E95F-D7B9-2AE4-4D57-E17DE9D7B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5953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Which animals will win and lose in a warming Antarctic? - Science &amp;  research news | Frontiers">
            <a:extLst>
              <a:ext uri="{FF2B5EF4-FFF2-40B4-BE49-F238E27FC236}">
                <a16:creationId xmlns:a16="http://schemas.microsoft.com/office/drawing/2014/main" id="{439E9D28-890E-0930-2157-9687D630E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999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Arctic Fox Facts and Adaptations - Vulpes lagopus / Alopex lagopus">
            <a:extLst>
              <a:ext uri="{FF2B5EF4-FFF2-40B4-BE49-F238E27FC236}">
                <a16:creationId xmlns:a16="http://schemas.microsoft.com/office/drawing/2014/main" id="{990103C2-3EF8-7890-DE5D-5629C5770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0"/>
            <a:ext cx="8774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072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What types of animals live in Antarctica? | Intrepid Travel US">
            <a:extLst>
              <a:ext uri="{FF2B5EF4-FFF2-40B4-BE49-F238E27FC236}">
                <a16:creationId xmlns:a16="http://schemas.microsoft.com/office/drawing/2014/main" id="{E77A7B36-DD2C-7E11-4B08-F04E92584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7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30 Antarctic Animals You Can See on an Antarctica Cruise">
            <a:extLst>
              <a:ext uri="{FF2B5EF4-FFF2-40B4-BE49-F238E27FC236}">
                <a16:creationId xmlns:a16="http://schemas.microsoft.com/office/drawing/2014/main" id="{87CF87CC-DCB4-6E28-017E-871631AA0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0"/>
            <a:ext cx="90730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104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Antarctic animals – Australian Antarctic Program">
            <a:extLst>
              <a:ext uri="{FF2B5EF4-FFF2-40B4-BE49-F238E27FC236}">
                <a16:creationId xmlns:a16="http://schemas.microsoft.com/office/drawing/2014/main" id="{50C5371C-7912-8025-15B6-27D010D04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0"/>
            <a:ext cx="91810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45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350+ Polar Bear Pictures | Download Free Images on Unsplash">
            <a:extLst>
              <a:ext uri="{FF2B5EF4-FFF2-40B4-BE49-F238E27FC236}">
                <a16:creationId xmlns:a16="http://schemas.microsoft.com/office/drawing/2014/main" id="{6E6DCF79-B75F-CCE3-9AC8-DEF6EAE31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6" y="44624"/>
            <a:ext cx="9081928"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5219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Antartic Pictures | Download Free Images on Unsplash">
            <a:extLst>
              <a:ext uri="{FF2B5EF4-FFF2-40B4-BE49-F238E27FC236}">
                <a16:creationId xmlns:a16="http://schemas.microsoft.com/office/drawing/2014/main" id="{80B5FE6B-7176-045D-5E36-2F9246B4B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321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500+ Antarctica Pictures | Download Free Images on Unsplash">
            <a:extLst>
              <a:ext uri="{FF2B5EF4-FFF2-40B4-BE49-F238E27FC236}">
                <a16:creationId xmlns:a16="http://schemas.microsoft.com/office/drawing/2014/main" id="{4BA957EA-73FD-A8EB-7EAA-27F21BAB8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818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a:extLst>
              <a:ext uri="{FF2B5EF4-FFF2-40B4-BE49-F238E27FC236}">
                <a16:creationId xmlns:a16="http://schemas.microsoft.com/office/drawing/2014/main" id="{EE65A619-E702-C96C-61A8-D4996388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Antarctica Map / Map of Antarctica - Facts About Antarctica and the Antarctic Circle - Worldatlas.com">
            <a:extLst>
              <a:ext uri="{FF2B5EF4-FFF2-40B4-BE49-F238E27FC236}">
                <a16:creationId xmlns:a16="http://schemas.microsoft.com/office/drawing/2014/main" id="{CB4C6A15-A39D-77EE-C9EA-9B5EF26A2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9" y="-27384"/>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184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vino ">
            <a:extLst>
              <a:ext uri="{FF2B5EF4-FFF2-40B4-BE49-F238E27FC236}">
                <a16:creationId xmlns:a16="http://schemas.microsoft.com/office/drawing/2014/main" id="{D6B1D4EA-E9DA-343E-4361-DBEC98D43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5386218">
            <a:extLst>
              <a:ext uri="{FF2B5EF4-FFF2-40B4-BE49-F238E27FC236}">
                <a16:creationId xmlns:a16="http://schemas.microsoft.com/office/drawing/2014/main" id="{30EA03A8-EF19-A9B2-73B6-99A09ABC8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955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3000" fill="hold"/>
                                        <p:tgtEl>
                                          <p:spTgt spid="5123"/>
                                        </p:tgtEl>
                                        <p:attrNameLst>
                                          <p:attrName>ppt_x</p:attrName>
                                        </p:attrNameLst>
                                      </p:cBhvr>
                                      <p:tavLst>
                                        <p:tav tm="0">
                                          <p:val>
                                            <p:strVal val="#ppt_x+#ppt_w/2"/>
                                          </p:val>
                                        </p:tav>
                                        <p:tav tm="100000">
                                          <p:val>
                                            <p:strVal val="#ppt_x"/>
                                          </p:val>
                                        </p:tav>
                                      </p:tavLst>
                                    </p:anim>
                                    <p:anim calcmode="lin" valueType="num">
                                      <p:cBhvr>
                                        <p:cTn id="8" dur="3000" fill="hold"/>
                                        <p:tgtEl>
                                          <p:spTgt spid="5123"/>
                                        </p:tgtEl>
                                        <p:attrNameLst>
                                          <p:attrName>ppt_y</p:attrName>
                                        </p:attrNameLst>
                                      </p:cBhvr>
                                      <p:tavLst>
                                        <p:tav tm="0">
                                          <p:val>
                                            <p:strVal val="#ppt_y"/>
                                          </p:val>
                                        </p:tav>
                                        <p:tav tm="100000">
                                          <p:val>
                                            <p:strVal val="#ppt_y"/>
                                          </p:val>
                                        </p:tav>
                                      </p:tavLst>
                                    </p:anim>
                                    <p:anim calcmode="lin" valueType="num">
                                      <p:cBhvr>
                                        <p:cTn id="9" dur="3000" fill="hold"/>
                                        <p:tgtEl>
                                          <p:spTgt spid="5123"/>
                                        </p:tgtEl>
                                        <p:attrNameLst>
                                          <p:attrName>ppt_w</p:attrName>
                                        </p:attrNameLst>
                                      </p:cBhvr>
                                      <p:tavLst>
                                        <p:tav tm="0">
                                          <p:val>
                                            <p:fltVal val="0"/>
                                          </p:val>
                                        </p:tav>
                                        <p:tav tm="100000">
                                          <p:val>
                                            <p:strVal val="#ppt_w"/>
                                          </p:val>
                                        </p:tav>
                                      </p:tavLst>
                                    </p:anim>
                                    <p:anim calcmode="lin" valueType="num">
                                      <p:cBhvr>
                                        <p:cTn id="10" dur="3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6vino ">
            <a:extLst>
              <a:ext uri="{FF2B5EF4-FFF2-40B4-BE49-F238E27FC236}">
                <a16:creationId xmlns:a16="http://schemas.microsoft.com/office/drawing/2014/main" id="{9491BA82-D5E3-AE12-50DE-A8D3015A1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B895C7B7-8F3B-E034-93C5-FA0615021729}"/>
              </a:ext>
            </a:extLst>
          </p:cNvPr>
          <p:cNvSpPr txBox="1">
            <a:spLocks noChangeArrowheads="1"/>
          </p:cNvSpPr>
          <p:nvPr/>
        </p:nvSpPr>
        <p:spPr bwMode="auto">
          <a:xfrm>
            <a:off x="1403648" y="260648"/>
            <a:ext cx="532923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dirty="0"/>
              <a:t>                </a:t>
            </a:r>
            <a:r>
              <a:rPr lang="es-MX" altLang="en-US" sz="2800" dirty="0" err="1"/>
              <a:t>Images</a:t>
            </a:r>
            <a:r>
              <a:rPr lang="es-MX" altLang="en-US" sz="2800" dirty="0"/>
              <a:t>  :</a:t>
            </a:r>
          </a:p>
          <a:p>
            <a:pPr eaLnBrk="1" hangingPunct="1"/>
            <a:endParaRPr lang="es-MX" altLang="en-US" sz="2800" dirty="0"/>
          </a:p>
          <a:p>
            <a:pPr eaLnBrk="1" hangingPunct="1"/>
            <a:r>
              <a:rPr lang="es-MX" altLang="en-US" sz="2800" dirty="0"/>
              <a:t>Hans </a:t>
            </a:r>
            <a:r>
              <a:rPr lang="es-MX" altLang="en-US" sz="2800" dirty="0" err="1"/>
              <a:t>Rieteco</a:t>
            </a:r>
            <a:endParaRPr lang="es-MX" altLang="en-US" sz="2800" dirty="0"/>
          </a:p>
          <a:p>
            <a:pPr eaLnBrk="1" hangingPunct="1"/>
            <a:r>
              <a:rPr lang="es-MX" altLang="en-US" sz="2800" dirty="0"/>
              <a:t>Thomas </a:t>
            </a:r>
            <a:r>
              <a:rPr lang="es-MX" altLang="en-US" sz="2800" dirty="0" err="1"/>
              <a:t>Kunz</a:t>
            </a:r>
            <a:endParaRPr lang="es-MX" altLang="en-US" sz="2800" dirty="0"/>
          </a:p>
          <a:p>
            <a:pPr eaLnBrk="1" hangingPunct="1"/>
            <a:r>
              <a:rPr lang="es-MX" altLang="en-US" sz="2800" dirty="0" err="1"/>
              <a:t>Veronique</a:t>
            </a:r>
            <a:r>
              <a:rPr lang="es-MX" altLang="en-US" sz="2800" dirty="0"/>
              <a:t> </a:t>
            </a:r>
            <a:r>
              <a:rPr lang="es-MX" altLang="en-US" sz="2800" dirty="0" err="1"/>
              <a:t>Soulier</a:t>
            </a:r>
            <a:endParaRPr lang="es-MX" altLang="en-US" sz="2800" dirty="0"/>
          </a:p>
          <a:p>
            <a:pPr eaLnBrk="1" hangingPunct="1"/>
            <a:r>
              <a:rPr lang="es-MX" altLang="en-US" sz="2800" dirty="0"/>
              <a:t>Thorsten </a:t>
            </a:r>
            <a:r>
              <a:rPr lang="es-MX" altLang="en-US" sz="2800" dirty="0" err="1"/>
              <a:t>Bübelbergusex</a:t>
            </a:r>
            <a:endParaRPr lang="es-MX" altLang="en-US" sz="2800" dirty="0"/>
          </a:p>
          <a:p>
            <a:pPr eaLnBrk="1" hangingPunct="1"/>
            <a:r>
              <a:rPr lang="es-MX" altLang="en-US" sz="2800" dirty="0"/>
              <a:t>Christa  and  </a:t>
            </a:r>
            <a:r>
              <a:rPr lang="es-MX" altLang="en-US" sz="2800" dirty="0" err="1"/>
              <a:t>Berd</a:t>
            </a:r>
            <a:endParaRPr lang="es-MX" altLang="en-US" sz="2800" dirty="0"/>
          </a:p>
          <a:p>
            <a:pPr eaLnBrk="1" hangingPunct="1"/>
            <a:r>
              <a:rPr lang="es-MX" altLang="en-US" sz="2800" dirty="0" err="1"/>
              <a:t>Zeitl</a:t>
            </a:r>
            <a:endParaRPr lang="es-MX" altLang="en-US" sz="2800" dirty="0"/>
          </a:p>
          <a:p>
            <a:pPr eaLnBrk="1" hangingPunct="1"/>
            <a:r>
              <a:rPr lang="es-MX" altLang="en-US" sz="2800" dirty="0"/>
              <a:t>J. </a:t>
            </a:r>
            <a:r>
              <a:rPr lang="es-MX" altLang="en-US" sz="2800" dirty="0" err="1"/>
              <a:t>Ens</a:t>
            </a:r>
            <a:endParaRPr lang="es-MX" altLang="en-US" sz="2800" dirty="0"/>
          </a:p>
          <a:p>
            <a:pPr eaLnBrk="1" hangingPunct="1"/>
            <a:r>
              <a:rPr lang="es-MX" altLang="en-US" sz="2800" dirty="0"/>
              <a:t>J </a:t>
            </a:r>
            <a:r>
              <a:rPr lang="es-MX" altLang="en-US" sz="2800" dirty="0" err="1"/>
              <a:t>Lowrence</a:t>
            </a:r>
            <a:endParaRPr lang="es-MX" altLang="en-US" sz="2800" dirty="0"/>
          </a:p>
          <a:p>
            <a:pPr eaLnBrk="1" hangingPunct="1"/>
            <a:r>
              <a:rPr lang="es-MX" altLang="en-US" sz="2800" dirty="0"/>
              <a:t>Han Wilhem </a:t>
            </a:r>
            <a:r>
              <a:rPr lang="es-MX" altLang="en-US" sz="2800" dirty="0" err="1"/>
              <a:t>Prech</a:t>
            </a:r>
            <a:endParaRPr lang="es-MX" altLang="en-US" sz="2800" dirty="0"/>
          </a:p>
          <a:p>
            <a:pPr eaLnBrk="1" hangingPunct="1"/>
            <a:r>
              <a:rPr lang="es-MX" altLang="en-US" sz="2800" dirty="0" err="1"/>
              <a:t>Uwe</a:t>
            </a:r>
            <a:r>
              <a:rPr lang="es-MX" altLang="en-US" sz="2800" dirty="0"/>
              <a:t> </a:t>
            </a:r>
            <a:r>
              <a:rPr lang="es-MX" altLang="en-US" sz="2800" dirty="0" err="1"/>
              <a:t>Möokelmann</a:t>
            </a:r>
            <a:endParaRPr lang="es-MX" altLang="en-US" sz="2800" dirty="0"/>
          </a:p>
          <a:p>
            <a:pPr eaLnBrk="1" hangingPunct="1"/>
            <a:r>
              <a:rPr lang="es-MX" altLang="en-US" sz="2800" dirty="0" err="1"/>
              <a:t>Unsplash</a:t>
            </a:r>
            <a:endParaRPr lang="es-MX" altLang="en-US" sz="2800" dirty="0"/>
          </a:p>
          <a:p>
            <a:pPr eaLnBrk="1" hangingPunct="1"/>
            <a:r>
              <a:rPr lang="es-MX" altLang="en-US" sz="2800" dirty="0"/>
              <a:t>Internet</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5000" fill="hold"/>
                                        <p:tgtEl>
                                          <p:spTgt spid="38916"/>
                                        </p:tgtEl>
                                        <p:attrNameLst>
                                          <p:attrName>ppt_x</p:attrName>
                                        </p:attrNameLst>
                                      </p:cBhvr>
                                      <p:tavLst>
                                        <p:tav tm="0">
                                          <p:val>
                                            <p:strVal val="#ppt_x"/>
                                          </p:val>
                                        </p:tav>
                                        <p:tav tm="100000">
                                          <p:val>
                                            <p:strVal val="#ppt_x"/>
                                          </p:val>
                                        </p:tav>
                                      </p:tavLst>
                                    </p:anim>
                                    <p:anim calcmode="lin" valueType="num">
                                      <p:cBhvr>
                                        <p:cTn id="8" dur="15000" fill="hold"/>
                                        <p:tgtEl>
                                          <p:spTgt spid="3891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6vino ">
            <a:extLst>
              <a:ext uri="{FF2B5EF4-FFF2-40B4-BE49-F238E27FC236}">
                <a16:creationId xmlns:a16="http://schemas.microsoft.com/office/drawing/2014/main" id="{7F6B533C-49DE-43EB-263E-75F68DFF2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75435429-A1B1-8256-CD10-6421F4A39CB0}"/>
              </a:ext>
            </a:extLst>
          </p:cNvPr>
          <p:cNvSpPr txBox="1">
            <a:spLocks noChangeArrowheads="1"/>
          </p:cNvSpPr>
          <p:nvPr/>
        </p:nvSpPr>
        <p:spPr bwMode="auto">
          <a:xfrm>
            <a:off x="1042988" y="1052513"/>
            <a:ext cx="61007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2800" dirty="0">
                <a:solidFill>
                  <a:srgbClr val="FF0000"/>
                </a:solidFill>
              </a:rPr>
              <a:t>Music:   Royal  </a:t>
            </a:r>
            <a:r>
              <a:rPr lang="es-MX" altLang="en-US" sz="2800" dirty="0" err="1">
                <a:solidFill>
                  <a:srgbClr val="FF0000"/>
                </a:solidFill>
              </a:rPr>
              <a:t>Philharmonic</a:t>
            </a:r>
            <a:endParaRPr lang="es-MX" altLang="en-US" sz="2800" dirty="0">
              <a:solidFill>
                <a:srgbClr val="FF0000"/>
              </a:solidFill>
            </a:endParaRPr>
          </a:p>
          <a:p>
            <a:pPr eaLnBrk="1" hangingPunct="1"/>
            <a:r>
              <a:rPr lang="es-MX" altLang="en-US" sz="2800" dirty="0">
                <a:solidFill>
                  <a:srgbClr val="FF0000"/>
                </a:solidFill>
              </a:rPr>
              <a:t>         </a:t>
            </a:r>
            <a:r>
              <a:rPr lang="es-MX" altLang="en-US" sz="2400" dirty="0">
                <a:solidFill>
                  <a:srgbClr val="FF0000"/>
                </a:solidFill>
              </a:rPr>
              <a:t>Aria di </a:t>
            </a:r>
            <a:r>
              <a:rPr lang="es-MX" altLang="en-US" sz="2400" dirty="0" err="1">
                <a:solidFill>
                  <a:srgbClr val="FF0000"/>
                </a:solidFill>
              </a:rPr>
              <a:t>amore</a:t>
            </a:r>
            <a:r>
              <a:rPr lang="es-MX" altLang="en-US" sz="2400" dirty="0">
                <a:solidFill>
                  <a:srgbClr val="FF0000"/>
                </a:solidFill>
              </a:rPr>
              <a:t> ( Tosca )</a:t>
            </a:r>
          </a:p>
          <a:p>
            <a:pPr eaLnBrk="1" hangingPunct="1"/>
            <a:r>
              <a:rPr lang="es-MX" altLang="en-US" sz="2400" dirty="0" err="1"/>
              <a:t>Conducted</a:t>
            </a:r>
            <a:r>
              <a:rPr lang="es-MX" altLang="en-US" sz="2400" dirty="0"/>
              <a:t> and </a:t>
            </a:r>
            <a:r>
              <a:rPr lang="es-MX" altLang="en-US" sz="2400" dirty="0" err="1"/>
              <a:t>arranged</a:t>
            </a:r>
            <a:r>
              <a:rPr lang="es-MX" altLang="en-US" sz="2400" dirty="0"/>
              <a:t> </a:t>
            </a:r>
            <a:r>
              <a:rPr lang="es-MX" altLang="en-US" sz="2400" dirty="0" err="1"/>
              <a:t>by</a:t>
            </a:r>
            <a:r>
              <a:rPr lang="es-MX" altLang="en-US" sz="2400" dirty="0"/>
              <a:t> Luis de Cobos </a:t>
            </a:r>
            <a:r>
              <a:rPr lang="es-MX" altLang="en-US" sz="2400" dirty="0" err="1"/>
              <a:t>from</a:t>
            </a:r>
            <a:r>
              <a:rPr lang="es-MX" altLang="en-US" sz="2400" dirty="0"/>
              <a:t>  </a:t>
            </a:r>
            <a:r>
              <a:rPr lang="es-MX" altLang="en-US" sz="2400" dirty="0" err="1"/>
              <a:t>Spain</a:t>
            </a:r>
            <a:r>
              <a:rPr lang="es-MX" altLang="en-US" sz="2400" dirty="0"/>
              <a:t>.</a:t>
            </a:r>
          </a:p>
          <a:p>
            <a:pPr eaLnBrk="1" hangingPunct="1"/>
            <a:endParaRPr lang="es-MX" altLang="en-US" sz="2400" dirty="0"/>
          </a:p>
          <a:p>
            <a:pPr eaLnBrk="1" hangingPunct="1"/>
            <a:r>
              <a:rPr lang="es-MX" altLang="en-US" sz="2400" dirty="0" err="1"/>
              <a:t>Created</a:t>
            </a:r>
            <a:r>
              <a:rPr lang="es-MX" altLang="en-US" sz="2400" dirty="0"/>
              <a:t> </a:t>
            </a:r>
            <a:r>
              <a:rPr lang="es-MX" altLang="en-US" sz="2400" dirty="0" err="1"/>
              <a:t>by</a:t>
            </a:r>
            <a:r>
              <a:rPr lang="es-MX" altLang="en-US" sz="2400" dirty="0"/>
              <a:t>: </a:t>
            </a:r>
            <a:r>
              <a:rPr lang="es-MX" altLang="en-US" sz="2800" dirty="0"/>
              <a:t>Manuel, Mérida, Yucatán, México.</a:t>
            </a:r>
          </a:p>
          <a:p>
            <a:pPr eaLnBrk="1" hangingPunct="1"/>
            <a:endParaRPr lang="es-MX" altLang="en-US" sz="2800" dirty="0"/>
          </a:p>
          <a:p>
            <a:pPr eaLnBrk="1" hangingPunct="1"/>
            <a:r>
              <a:rPr lang="es-MX" altLang="en-US" sz="2800" dirty="0"/>
              <a:t>English </a:t>
            </a:r>
            <a:r>
              <a:rPr lang="es-MX" altLang="en-US" sz="2800" dirty="0" err="1"/>
              <a:t>Version</a:t>
            </a:r>
            <a:r>
              <a:rPr lang="es-MX" altLang="en-US" sz="2800" dirty="0"/>
              <a:t>: </a:t>
            </a:r>
            <a:r>
              <a:rPr lang="es-MX" altLang="en-US" sz="2800" dirty="0" err="1"/>
              <a:t>P@blosonic</a:t>
            </a:r>
            <a:r>
              <a:rPr lang="es-MX" altLang="en-US" sz="2800" dirty="0"/>
              <a:t>, Las Vegas NV, USA</a:t>
            </a:r>
          </a:p>
          <a:p>
            <a:pPr eaLnBrk="1" hangingPunct="1"/>
            <a:endParaRPr lang="es-MX"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8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gtEl>
                                        <p:attrNameLst>
                                          <p:attrName>fillcolor</p:attrName>
                                        </p:attrNameLst>
                                      </p:cBhvr>
                                      <p:tavLst>
                                        <p:tav tm="0">
                                          <p:val>
                                            <p:clrVal>
                                              <a:schemeClr val="accent2"/>
                                            </p:clrVal>
                                          </p:val>
                                        </p:tav>
                                        <p:tav tm="50000">
                                          <p:val>
                                            <p:clrVal>
                                              <a:schemeClr val="hlink"/>
                                            </p:clrVal>
                                          </p:val>
                                        </p:tav>
                                      </p:tavLst>
                                    </p:anim>
                                    <p:set>
                                      <p:cBhvr>
                                        <p:cTn id="9" dur="80"/>
                                        <p:tgtEl>
                                          <p:spTgt spid="3993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xit" presetSubtype="0" accel="100000" fill="hold" grpId="1" nodeType="clickEffect">
                                  <p:stCondLst>
                                    <p:cond delay="0"/>
                                  </p:stCondLst>
                                  <p:iterate type="lt">
                                    <p:tmPct val="0"/>
                                  </p:iterate>
                                  <p:childTnLst>
                                    <p:anim calcmode="lin" valueType="num">
                                      <p:cBhvr>
                                        <p:cTn id="13" dur="3000"/>
                                        <p:tgtEl>
                                          <p:spTgt spid="39939"/>
                                        </p:tgtEl>
                                        <p:attrNameLst>
                                          <p:attrName>ppt_w</p:attrName>
                                        </p:attrNameLst>
                                      </p:cBhvr>
                                      <p:tavLst>
                                        <p:tav tm="0">
                                          <p:val>
                                            <p:strVal val="ppt_w"/>
                                          </p:val>
                                        </p:tav>
                                        <p:tav tm="100000">
                                          <p:val>
                                            <p:fltVal val="0"/>
                                          </p:val>
                                        </p:tav>
                                      </p:tavLst>
                                    </p:anim>
                                    <p:anim calcmode="lin" valueType="num">
                                      <p:cBhvr>
                                        <p:cTn id="14" dur="3000"/>
                                        <p:tgtEl>
                                          <p:spTgt spid="39939"/>
                                        </p:tgtEl>
                                        <p:attrNameLst>
                                          <p:attrName>ppt_h</p:attrName>
                                        </p:attrNameLst>
                                      </p:cBhvr>
                                      <p:tavLst>
                                        <p:tav tm="0">
                                          <p:val>
                                            <p:strVal val="ppt_h"/>
                                          </p:val>
                                        </p:tav>
                                        <p:tav tm="100000">
                                          <p:val>
                                            <p:fltVal val="0"/>
                                          </p:val>
                                        </p:tav>
                                      </p:tavLst>
                                    </p:anim>
                                    <p:anim calcmode="lin" valueType="num">
                                      <p:cBhvr>
                                        <p:cTn id="15" dur="3000"/>
                                        <p:tgtEl>
                                          <p:spTgt spid="39939"/>
                                        </p:tgtEl>
                                        <p:attrNameLst>
                                          <p:attrName>style.rotation</p:attrName>
                                        </p:attrNameLst>
                                      </p:cBhvr>
                                      <p:tavLst>
                                        <p:tav tm="0">
                                          <p:val>
                                            <p:fltVal val="0"/>
                                          </p:val>
                                        </p:tav>
                                        <p:tav tm="100000">
                                          <p:val>
                                            <p:fltVal val="360"/>
                                          </p:val>
                                        </p:tav>
                                      </p:tavLst>
                                    </p:anim>
                                    <p:animEffect transition="out" filter="fade">
                                      <p:cBhvr>
                                        <p:cTn id="16" dur="3000"/>
                                        <p:tgtEl>
                                          <p:spTgt spid="39939"/>
                                        </p:tgtEl>
                                      </p:cBhvr>
                                    </p:animEffect>
                                    <p:set>
                                      <p:cBhvr>
                                        <p:cTn id="17" dur="1" fill="hold">
                                          <p:stCondLst>
                                            <p:cond delay="2999"/>
                                          </p:stCondLst>
                                        </p:cTn>
                                        <p:tgtEl>
                                          <p:spTgt spid="399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vino ">
            <a:extLst>
              <a:ext uri="{FF2B5EF4-FFF2-40B4-BE49-F238E27FC236}">
                <a16:creationId xmlns:a16="http://schemas.microsoft.com/office/drawing/2014/main" id="{0543C463-9B82-D22C-F08B-49D767467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5657582">
            <a:extLst>
              <a:ext uri="{FF2B5EF4-FFF2-40B4-BE49-F238E27FC236}">
                <a16:creationId xmlns:a16="http://schemas.microsoft.com/office/drawing/2014/main" id="{8E7FDD64-6E42-04F4-4CD2-FABC1C98C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3000" fill="hold"/>
                                        <p:tgtEl>
                                          <p:spTgt spid="6147"/>
                                        </p:tgtEl>
                                        <p:attrNameLst>
                                          <p:attrName>ppt_w</p:attrName>
                                        </p:attrNameLst>
                                      </p:cBhvr>
                                      <p:tavLst>
                                        <p:tav tm="0">
                                          <p:val>
                                            <p:fltVal val="0"/>
                                          </p:val>
                                        </p:tav>
                                        <p:tav tm="100000">
                                          <p:val>
                                            <p:strVal val="#ppt_w"/>
                                          </p:val>
                                        </p:tav>
                                      </p:tavLst>
                                    </p:anim>
                                    <p:anim calcmode="lin" valueType="num">
                                      <p:cBhvr>
                                        <p:cTn id="8" dur="3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vino ">
            <a:extLst>
              <a:ext uri="{FF2B5EF4-FFF2-40B4-BE49-F238E27FC236}">
                <a16:creationId xmlns:a16="http://schemas.microsoft.com/office/drawing/2014/main" id="{2065ABF3-7DE1-3A25-682E-8C477ACD9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31D0E02C-891C-9047-EC9A-4F3719879310}"/>
              </a:ext>
            </a:extLst>
          </p:cNvPr>
          <p:cNvSpPr txBox="1">
            <a:spLocks noChangeArrowheads="1"/>
          </p:cNvSpPr>
          <p:nvPr/>
        </p:nvSpPr>
        <p:spPr bwMode="auto">
          <a:xfrm>
            <a:off x="251520" y="1412875"/>
            <a:ext cx="67167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Book Antiqua" panose="02040602050305030304" pitchFamily="18" charset="0"/>
              </a:defRPr>
            </a:lvl1pPr>
            <a:lvl2pPr marL="742950" indent="-285750" eaLnBrk="0" hangingPunct="0">
              <a:defRPr sz="2000">
                <a:solidFill>
                  <a:schemeClr val="bg1"/>
                </a:solidFill>
                <a:latin typeface="Book Antiqua" panose="02040602050305030304" pitchFamily="18" charset="0"/>
              </a:defRPr>
            </a:lvl2pPr>
            <a:lvl3pPr marL="1143000" indent="-228600" eaLnBrk="0" hangingPunct="0">
              <a:defRPr sz="2000">
                <a:solidFill>
                  <a:schemeClr val="bg1"/>
                </a:solidFill>
                <a:latin typeface="Book Antiqua" panose="02040602050305030304" pitchFamily="18" charset="0"/>
              </a:defRPr>
            </a:lvl3pPr>
            <a:lvl4pPr marL="1600200" indent="-228600" eaLnBrk="0" hangingPunct="0">
              <a:defRPr sz="2000">
                <a:solidFill>
                  <a:schemeClr val="bg1"/>
                </a:solidFill>
                <a:latin typeface="Book Antiqua" panose="02040602050305030304" pitchFamily="18" charset="0"/>
              </a:defRPr>
            </a:lvl4pPr>
            <a:lvl5pPr marL="2057400" indent="-228600" eaLnBrk="0" hangingPunct="0">
              <a:defRPr sz="2000">
                <a:solidFill>
                  <a:schemeClr val="bg1"/>
                </a:solidFill>
                <a:latin typeface="Book Antiqua" panose="02040602050305030304" pitchFamily="18" charset="0"/>
              </a:defRPr>
            </a:lvl5pPr>
            <a:lvl6pPr marL="2514600" indent="-228600" eaLnBrk="0" fontAlgn="base" hangingPunct="0">
              <a:spcBef>
                <a:spcPct val="0"/>
              </a:spcBef>
              <a:spcAft>
                <a:spcPct val="0"/>
              </a:spcAft>
              <a:defRPr sz="2000">
                <a:solidFill>
                  <a:schemeClr val="bg1"/>
                </a:solidFill>
                <a:latin typeface="Book Antiqua" panose="02040602050305030304" pitchFamily="18" charset="0"/>
              </a:defRPr>
            </a:lvl6pPr>
            <a:lvl7pPr marL="2971800" indent="-228600" eaLnBrk="0" fontAlgn="base" hangingPunct="0">
              <a:spcBef>
                <a:spcPct val="0"/>
              </a:spcBef>
              <a:spcAft>
                <a:spcPct val="0"/>
              </a:spcAft>
              <a:defRPr sz="2000">
                <a:solidFill>
                  <a:schemeClr val="bg1"/>
                </a:solidFill>
                <a:latin typeface="Book Antiqua" panose="02040602050305030304" pitchFamily="18" charset="0"/>
              </a:defRPr>
            </a:lvl7pPr>
            <a:lvl8pPr marL="3429000" indent="-228600" eaLnBrk="0" fontAlgn="base" hangingPunct="0">
              <a:spcBef>
                <a:spcPct val="0"/>
              </a:spcBef>
              <a:spcAft>
                <a:spcPct val="0"/>
              </a:spcAft>
              <a:defRPr sz="2000">
                <a:solidFill>
                  <a:schemeClr val="bg1"/>
                </a:solidFill>
                <a:latin typeface="Book Antiqua" panose="02040602050305030304" pitchFamily="18" charset="0"/>
              </a:defRPr>
            </a:lvl8pPr>
            <a:lvl9pPr marL="3886200" indent="-228600" eaLnBrk="0" fontAlgn="base" hangingPunct="0">
              <a:spcBef>
                <a:spcPct val="0"/>
              </a:spcBef>
              <a:spcAft>
                <a:spcPct val="0"/>
              </a:spcAft>
              <a:defRPr sz="2000">
                <a:solidFill>
                  <a:schemeClr val="bg1"/>
                </a:solidFill>
                <a:latin typeface="Book Antiqua" panose="02040602050305030304" pitchFamily="18" charset="0"/>
              </a:defRPr>
            </a:lvl9pPr>
          </a:lstStyle>
          <a:p>
            <a:pPr eaLnBrk="1" hangingPunct="1"/>
            <a:r>
              <a:rPr lang="es-MX" altLang="en-US" sz="3200" dirty="0" err="1"/>
              <a:t>Antarctica</a:t>
            </a:r>
            <a:r>
              <a:rPr lang="es-MX" altLang="en-US" sz="3200" dirty="0"/>
              <a:t> has </a:t>
            </a:r>
            <a:r>
              <a:rPr lang="es-MX" altLang="en-US" sz="3200" dirty="0" err="1"/>
              <a:t>the</a:t>
            </a:r>
            <a:r>
              <a:rPr lang="es-MX" altLang="en-US" sz="3200" dirty="0"/>
              <a:t> </a:t>
            </a:r>
            <a:r>
              <a:rPr lang="es-MX" altLang="en-US" sz="3200" dirty="0" err="1"/>
              <a:t>lowest</a:t>
            </a:r>
            <a:r>
              <a:rPr lang="es-MX" altLang="en-US" sz="3200" dirty="0"/>
              <a:t> </a:t>
            </a:r>
            <a:r>
              <a:rPr lang="es-MX" altLang="en-US" sz="3200" dirty="0" err="1"/>
              <a:t>temperatures</a:t>
            </a:r>
            <a:r>
              <a:rPr lang="es-MX" altLang="en-US" sz="3200" dirty="0"/>
              <a:t> in </a:t>
            </a:r>
            <a:r>
              <a:rPr lang="es-MX" altLang="en-US" sz="3200" dirty="0" err="1"/>
              <a:t>our</a:t>
            </a:r>
            <a:r>
              <a:rPr lang="es-MX" altLang="en-US" sz="3200" dirty="0"/>
              <a:t> </a:t>
            </a:r>
            <a:r>
              <a:rPr lang="es-MX" altLang="en-US" sz="3200" dirty="0" err="1"/>
              <a:t>planet</a:t>
            </a:r>
            <a:r>
              <a:rPr lang="es-MX" altLang="en-US" sz="3200" dirty="0"/>
              <a:t> </a:t>
            </a:r>
            <a:r>
              <a:rPr lang="es-MX" altLang="en-US" sz="3200" dirty="0" err="1"/>
              <a:t>reaching</a:t>
            </a:r>
            <a:r>
              <a:rPr lang="es-MX" altLang="en-US" sz="3200" dirty="0"/>
              <a:t>  </a:t>
            </a:r>
          </a:p>
          <a:p>
            <a:pPr eaLnBrk="1" hangingPunct="1"/>
            <a:r>
              <a:rPr lang="es-MX" altLang="en-US" sz="3200" dirty="0"/>
              <a:t>70° Celsius </a:t>
            </a:r>
            <a:r>
              <a:rPr lang="es-MX" altLang="en-US" sz="3200" dirty="0" err="1"/>
              <a:t>below</a:t>
            </a:r>
            <a:r>
              <a:rPr lang="es-MX" altLang="en-US" sz="3200" dirty="0"/>
              <a:t> </a:t>
            </a:r>
            <a:r>
              <a:rPr lang="es-MX" altLang="en-US" sz="3200" dirty="0" err="1"/>
              <a:t>zero</a:t>
            </a:r>
            <a:r>
              <a:rPr lang="es-MX" altLang="en-US" sz="3200" dirty="0"/>
              <a:t> </a:t>
            </a:r>
            <a:r>
              <a:rPr lang="es-MX" altLang="en-US" sz="3200" dirty="0" err="1"/>
              <a:t>with</a:t>
            </a:r>
            <a:r>
              <a:rPr lang="es-MX" altLang="en-US" sz="3200" dirty="0"/>
              <a:t> </a:t>
            </a:r>
            <a:r>
              <a:rPr lang="es-MX" altLang="en-US" sz="3200" dirty="0" err="1"/>
              <a:t>winds</a:t>
            </a:r>
            <a:r>
              <a:rPr lang="es-MX" altLang="en-US" sz="3200" dirty="0"/>
              <a:t> </a:t>
            </a:r>
            <a:r>
              <a:rPr lang="es-MX" altLang="en-US" sz="3200" dirty="0" err="1"/>
              <a:t>of</a:t>
            </a:r>
            <a:r>
              <a:rPr lang="es-MX" altLang="en-US" sz="3200" dirty="0"/>
              <a:t>  300 km. Per </a:t>
            </a:r>
            <a:r>
              <a:rPr lang="es-MX" altLang="en-US" sz="3200" dirty="0" err="1"/>
              <a:t>hour</a:t>
            </a:r>
            <a:r>
              <a:rPr lang="es-MX" altLang="en-US" sz="3200" dirty="0"/>
              <a:t>.</a:t>
            </a:r>
          </a:p>
          <a:p>
            <a:pPr eaLnBrk="1" hangingPunct="1"/>
            <a:endParaRPr lang="es-MX" altLang="en-US" sz="3200" dirty="0"/>
          </a:p>
          <a:p>
            <a:pPr eaLnBrk="1" hangingPunct="1"/>
            <a:r>
              <a:rPr lang="es-MX" altLang="en-US" sz="3200" dirty="0" err="1">
                <a:solidFill>
                  <a:srgbClr val="FFFF00"/>
                </a:solidFill>
              </a:rPr>
              <a:t>Containing</a:t>
            </a:r>
            <a:r>
              <a:rPr lang="es-MX" altLang="en-US" sz="3200" dirty="0">
                <a:solidFill>
                  <a:srgbClr val="FFFF00"/>
                </a:solidFill>
              </a:rPr>
              <a:t> 90% </a:t>
            </a:r>
            <a:r>
              <a:rPr lang="es-MX" altLang="en-US" sz="3200" dirty="0" err="1">
                <a:solidFill>
                  <a:srgbClr val="FFFF00"/>
                </a:solidFill>
              </a:rPr>
              <a:t>of</a:t>
            </a:r>
            <a:r>
              <a:rPr lang="es-MX" altLang="en-US" sz="3200" dirty="0">
                <a:solidFill>
                  <a:srgbClr val="FFFF00"/>
                </a:solidFill>
              </a:rPr>
              <a:t> </a:t>
            </a:r>
            <a:r>
              <a:rPr lang="es-MX" altLang="en-US" sz="3200" dirty="0" err="1">
                <a:solidFill>
                  <a:srgbClr val="FFFF00"/>
                </a:solidFill>
              </a:rPr>
              <a:t>the</a:t>
            </a:r>
            <a:r>
              <a:rPr lang="es-MX" altLang="en-US" sz="3200" dirty="0">
                <a:solidFill>
                  <a:srgbClr val="FFFF00"/>
                </a:solidFill>
              </a:rPr>
              <a:t> </a:t>
            </a:r>
            <a:r>
              <a:rPr lang="es-MX" altLang="en-US" sz="3200" dirty="0" err="1">
                <a:solidFill>
                  <a:srgbClr val="FFFF00"/>
                </a:solidFill>
              </a:rPr>
              <a:t>planet’s</a:t>
            </a:r>
            <a:r>
              <a:rPr lang="es-MX" altLang="en-US" sz="3200" dirty="0">
                <a:solidFill>
                  <a:srgbClr val="FFFF00"/>
                </a:solidFill>
              </a:rPr>
              <a:t> ice </a:t>
            </a:r>
            <a:r>
              <a:rPr lang="es-MX" altLang="en-US" sz="3200" dirty="0" err="1">
                <a:solidFill>
                  <a:srgbClr val="FFFF00"/>
                </a:solidFill>
              </a:rPr>
              <a:t>it’s</a:t>
            </a:r>
            <a:r>
              <a:rPr lang="es-MX" altLang="en-US" sz="3200" dirty="0">
                <a:solidFill>
                  <a:srgbClr val="FFFF00"/>
                </a:solidFill>
              </a:rPr>
              <a:t> </a:t>
            </a:r>
            <a:r>
              <a:rPr lang="es-MX" altLang="en-US" sz="3200" dirty="0" err="1">
                <a:solidFill>
                  <a:srgbClr val="FFFF00"/>
                </a:solidFill>
              </a:rPr>
              <a:t>the</a:t>
            </a:r>
            <a:r>
              <a:rPr lang="es-MX" altLang="en-US" sz="3200" dirty="0">
                <a:solidFill>
                  <a:srgbClr val="FFFF00"/>
                </a:solidFill>
              </a:rPr>
              <a:t> </a:t>
            </a:r>
            <a:r>
              <a:rPr lang="es-MX" altLang="en-US" sz="3200" dirty="0" err="1">
                <a:solidFill>
                  <a:srgbClr val="FFFF00"/>
                </a:solidFill>
              </a:rPr>
              <a:t>major</a:t>
            </a:r>
            <a:r>
              <a:rPr lang="es-MX" altLang="en-US" sz="3200" dirty="0">
                <a:solidFill>
                  <a:srgbClr val="FFFF00"/>
                </a:solidFill>
              </a:rPr>
              <a:t> reserve </a:t>
            </a:r>
            <a:r>
              <a:rPr lang="es-MX" altLang="en-US" sz="3200" dirty="0" err="1">
                <a:solidFill>
                  <a:srgbClr val="FFFF00"/>
                </a:solidFill>
              </a:rPr>
              <a:t>of</a:t>
            </a:r>
            <a:r>
              <a:rPr lang="es-MX" altLang="en-US" sz="3200" dirty="0">
                <a:solidFill>
                  <a:srgbClr val="FFFF00"/>
                </a:solidFill>
              </a:rPr>
              <a:t> </a:t>
            </a:r>
            <a:r>
              <a:rPr lang="es-MX" altLang="en-US" sz="3200" dirty="0" err="1">
                <a:solidFill>
                  <a:srgbClr val="FFFF00"/>
                </a:solidFill>
              </a:rPr>
              <a:t>fresh</a:t>
            </a:r>
            <a:r>
              <a:rPr lang="es-MX" altLang="en-US" sz="3200" dirty="0">
                <a:solidFill>
                  <a:srgbClr val="FFFF00"/>
                </a:solidFill>
              </a:rPr>
              <a:t> </a:t>
            </a:r>
            <a:r>
              <a:rPr lang="es-MX" altLang="en-US" sz="3200" dirty="0" err="1">
                <a:solidFill>
                  <a:srgbClr val="FFFF00"/>
                </a:solidFill>
              </a:rPr>
              <a:t>water</a:t>
            </a:r>
            <a:r>
              <a:rPr lang="es-MX" altLang="en-US" sz="3200" dirty="0">
                <a:solidFill>
                  <a:srgbClr val="FFFF00"/>
                </a:solidFill>
              </a:rPr>
              <a:t> </a:t>
            </a:r>
            <a:r>
              <a:rPr lang="es-MX" altLang="en-US" sz="3200" dirty="0" err="1">
                <a:solidFill>
                  <a:srgbClr val="FFFF00"/>
                </a:solidFill>
              </a:rPr>
              <a:t>on</a:t>
            </a:r>
            <a:r>
              <a:rPr lang="es-MX" altLang="en-US" sz="3200" dirty="0">
                <a:solidFill>
                  <a:srgbClr val="FFFF00"/>
                </a:solidFill>
              </a:rPr>
              <a:t> </a:t>
            </a:r>
            <a:r>
              <a:rPr lang="es-MX" altLang="en-US" sz="3200" dirty="0" err="1">
                <a:solidFill>
                  <a:srgbClr val="FFFF00"/>
                </a:solidFill>
              </a:rPr>
              <a:t>Earth</a:t>
            </a:r>
            <a:r>
              <a:rPr lang="es-MX" altLang="en-US" sz="3200" dirty="0">
                <a:solidFill>
                  <a:srgbClr val="FFFF0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73"/>
                                        </p:tgtEl>
                                        <p:attrNameLst>
                                          <p:attrName>style.visibility</p:attrName>
                                        </p:attrNameLst>
                                      </p:cBhvr>
                                      <p:to>
                                        <p:strVal val="visible"/>
                                      </p:to>
                                    </p:set>
                                    <p:anim calcmode="discrete" valueType="clr">
                                      <p:cBhvr override="childStyle">
                                        <p:cTn id="7" dur="80"/>
                                        <p:tgtEl>
                                          <p:spTgt spid="71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3"/>
                                        </p:tgtEl>
                                        <p:attrNameLst>
                                          <p:attrName>fillcolor</p:attrName>
                                        </p:attrNameLst>
                                      </p:cBhvr>
                                      <p:tavLst>
                                        <p:tav tm="0">
                                          <p:val>
                                            <p:clrVal>
                                              <a:schemeClr val="accent2"/>
                                            </p:clrVal>
                                          </p:val>
                                        </p:tav>
                                        <p:tav tm="50000">
                                          <p:val>
                                            <p:clrVal>
                                              <a:schemeClr val="hlink"/>
                                            </p:clrVal>
                                          </p:val>
                                        </p:tav>
                                      </p:tavLst>
                                    </p:anim>
                                    <p:set>
                                      <p:cBhvr>
                                        <p:cTn id="9" dur="80"/>
                                        <p:tgtEl>
                                          <p:spTgt spid="71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6vino ">
            <a:extLst>
              <a:ext uri="{FF2B5EF4-FFF2-40B4-BE49-F238E27FC236}">
                <a16:creationId xmlns:a16="http://schemas.microsoft.com/office/drawing/2014/main" id="{A9258652-82D4-DB62-0741-CB381BBFE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7110028sturm im azung">
            <a:extLst>
              <a:ext uri="{FF2B5EF4-FFF2-40B4-BE49-F238E27FC236}">
                <a16:creationId xmlns:a16="http://schemas.microsoft.com/office/drawing/2014/main" id="{D2BB1517-6B9F-F679-7A14-0AFFC811C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outVertical)">
                                      <p:cBhvr>
                                        <p:cTn id="7" dur="3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2000" b="0" i="0" u="none" strike="noStrike" cap="none" normalizeH="0" baseline="0" smtClean="0">
            <a:ln>
              <a:noFill/>
            </a:ln>
            <a:solidFill>
              <a:schemeClr val="bg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2000" b="0" i="0" u="none" strike="noStrike" cap="none" normalizeH="0" baseline="0" smtClean="0">
            <a:ln>
              <a:noFill/>
            </a:ln>
            <a:solidFill>
              <a:schemeClr val="bg1"/>
            </a:solidFill>
            <a:effectLst/>
            <a:latin typeface="Book Antiqua"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564</Words>
  <Application>Microsoft Office PowerPoint</Application>
  <PresentationFormat>On-screen Show (4:3)</PresentationFormat>
  <Paragraphs>115</Paragraphs>
  <Slides>61</Slides>
  <Notes>60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Book Antiqua</vt:lpstr>
      <vt:lpstr>Comic Sans MS</vt:lpstr>
      <vt:lpstr>Constantia</vt:lpstr>
      <vt:lpstr>Noto Sans Symbols</vt:lpstr>
      <vt:lpstr>Diseño predeterminado</vt:lpstr>
      <vt:lpstr>Ripple</vt:lpstr>
      <vt:lpstr>Go to the “Slide Show” shade above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Antárdida</dc:title>
  <dc:creator>Manuel</dc:creator>
  <cp:lastModifiedBy>Craig Riesen</cp:lastModifiedBy>
  <cp:revision>42</cp:revision>
  <dcterms:created xsi:type="dcterms:W3CDTF">2007-08-02T08:55:41Z</dcterms:created>
  <dcterms:modified xsi:type="dcterms:W3CDTF">2023-05-25T00:23:46Z</dcterms:modified>
  <cp:category>Cultural</cp:category>
</cp:coreProperties>
</file>